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5"/>
  </p:notesMasterIdLst>
  <p:sldIdLst>
    <p:sldId id="292" r:id="rId5"/>
    <p:sldId id="354" r:id="rId6"/>
    <p:sldId id="353" r:id="rId7"/>
    <p:sldId id="355" r:id="rId8"/>
    <p:sldId id="356" r:id="rId9"/>
    <p:sldId id="357" r:id="rId10"/>
    <p:sldId id="358" r:id="rId11"/>
    <p:sldId id="359" r:id="rId12"/>
    <p:sldId id="360" r:id="rId13"/>
    <p:sldId id="361" r:id="rId14"/>
    <p:sldId id="362" r:id="rId15"/>
    <p:sldId id="363" r:id="rId16"/>
    <p:sldId id="364" r:id="rId17"/>
    <p:sldId id="365" r:id="rId18"/>
    <p:sldId id="366" r:id="rId19"/>
    <p:sldId id="367" r:id="rId20"/>
    <p:sldId id="369" r:id="rId21"/>
    <p:sldId id="370" r:id="rId22"/>
    <p:sldId id="368" r:id="rId23"/>
    <p:sldId id="352" r:id="rId24"/>
  </p:sldIdLst>
  <p:sldSz cx="6400800" cy="3670300"/>
  <p:notesSz cx="6858000" cy="9144000"/>
  <p:defaultTextStyle>
    <a:lvl1pPr defTabSz="322776">
      <a:defRPr sz="1300">
        <a:latin typeface="Calibri"/>
        <a:ea typeface="Calibri"/>
        <a:cs typeface="Calibri"/>
        <a:sym typeface="Calibri"/>
      </a:defRPr>
    </a:lvl1pPr>
    <a:lvl2pPr indent="322776" defTabSz="322776">
      <a:defRPr sz="1300">
        <a:latin typeface="Calibri"/>
        <a:ea typeface="Calibri"/>
        <a:cs typeface="Calibri"/>
        <a:sym typeface="Calibri"/>
      </a:defRPr>
    </a:lvl2pPr>
    <a:lvl3pPr indent="645552" defTabSz="322776">
      <a:defRPr sz="1300">
        <a:latin typeface="Calibri"/>
        <a:ea typeface="Calibri"/>
        <a:cs typeface="Calibri"/>
        <a:sym typeface="Calibri"/>
      </a:defRPr>
    </a:lvl3pPr>
    <a:lvl4pPr indent="968328" defTabSz="322776">
      <a:defRPr sz="1300">
        <a:latin typeface="Calibri"/>
        <a:ea typeface="Calibri"/>
        <a:cs typeface="Calibri"/>
        <a:sym typeface="Calibri"/>
      </a:defRPr>
    </a:lvl4pPr>
    <a:lvl5pPr indent="1291105" defTabSz="322776">
      <a:defRPr sz="1300">
        <a:latin typeface="Calibri"/>
        <a:ea typeface="Calibri"/>
        <a:cs typeface="Calibri"/>
        <a:sym typeface="Calibri"/>
      </a:defRPr>
    </a:lvl5pPr>
    <a:lvl6pPr indent="1613881" defTabSz="322776">
      <a:defRPr sz="1300">
        <a:latin typeface="Calibri"/>
        <a:ea typeface="Calibri"/>
        <a:cs typeface="Calibri"/>
        <a:sym typeface="Calibri"/>
      </a:defRPr>
    </a:lvl6pPr>
    <a:lvl7pPr indent="1936656" defTabSz="322776">
      <a:defRPr sz="1300">
        <a:latin typeface="Calibri"/>
        <a:ea typeface="Calibri"/>
        <a:cs typeface="Calibri"/>
        <a:sym typeface="Calibri"/>
      </a:defRPr>
    </a:lvl7pPr>
    <a:lvl8pPr indent="2259433" defTabSz="322776">
      <a:defRPr sz="1300">
        <a:latin typeface="Calibri"/>
        <a:ea typeface="Calibri"/>
        <a:cs typeface="Calibri"/>
        <a:sym typeface="Calibri"/>
      </a:defRPr>
    </a:lvl8pPr>
    <a:lvl9pPr indent="2582210" defTabSz="322776">
      <a:defRPr sz="1300">
        <a:latin typeface="Calibri"/>
        <a:ea typeface="Calibri"/>
        <a:cs typeface="Calibri"/>
        <a:sym typeface="Calibri"/>
      </a:defRPr>
    </a:lvl9pPr>
  </p:defaultTextStyle>
  <p:extLst>
    <p:ext uri="{EFAFB233-063F-42B5-8137-9DF3F51BA10A}">
      <p15:sldGuideLst xmlns:p15="http://schemas.microsoft.com/office/powerpoint/2012/main">
        <p15:guide id="1" orient="horz" pos="1156">
          <p15:clr>
            <a:srgbClr val="A4A3A4"/>
          </p15:clr>
        </p15:guide>
        <p15:guide id="2" pos="201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5D5CB"/>
          </a:solidFill>
        </a:fill>
      </a:tcStyle>
    </a:wholeTbl>
    <a:band2H>
      <a:tcTxStyle/>
      <a:tcStyle>
        <a:tcBdr/>
        <a:fill>
          <a:solidFill>
            <a:srgbClr val="FAEBE7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E47823"/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E47823"/>
          </a:solidFill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E47823"/>
          </a:solidFill>
        </a:fill>
      </a:tcStyle>
    </a:firstRow>
  </a:tblStyle>
  <a:tblStyle styleId="{C7B018BB-80A7-4F77-B60F-C8B233D01FF8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5CBD5"/>
          </a:solidFill>
        </a:fill>
      </a:tcStyle>
    </a:wholeTbl>
    <a:band2H>
      <a:tcTxStyle/>
      <a:tcStyle>
        <a:tcBdr/>
        <a:fill>
          <a:solidFill>
            <a:srgbClr val="EBE7EB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752774"/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752774"/>
          </a:solidFill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752774"/>
          </a:solidFill>
        </a:fill>
      </a:tcStyle>
    </a:firstRow>
  </a:tblStyle>
  <a:tblStyle styleId="{EEE7283C-3CF3-47DC-8721-378D4A62B228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AD7CA"/>
          </a:solidFill>
        </a:fill>
      </a:tcStyle>
    </a:wholeTbl>
    <a:band2H>
      <a:tcTxStyle/>
      <a:tcStyle>
        <a:tcBdr/>
        <a:fill>
          <a:solidFill>
            <a:srgbClr val="E6ECE6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008000"/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008000"/>
          </a:solidFill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008000"/>
          </a:solidFill>
        </a:fill>
      </a:tcStyle>
    </a:firstRow>
  </a:tblStyle>
  <a:tblStyle styleId="{CF821DB8-F4EB-4A41-A1BA-3FCAFE7338EE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47823"/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47823"/>
          </a:solidFill>
        </a:fill>
      </a:tcStyle>
    </a:firstRow>
  </a:tblStyle>
  <a:tblStyle styleId="{33BA23B1-9221-436E-865A-0063620EA4FD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firstRow>
  </a:tblStyle>
  <a:tblStyle styleId="{2708684C-4D16-4618-839F-0558EEFCDFE6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529"/>
    <p:restoredTop sz="75610" autoAdjust="0"/>
  </p:normalViewPr>
  <p:slideViewPr>
    <p:cSldViewPr snapToGrid="0" snapToObjects="1">
      <p:cViewPr>
        <p:scale>
          <a:sx n="148" d="100"/>
          <a:sy n="148" d="100"/>
        </p:scale>
        <p:origin x="824" y="152"/>
      </p:cViewPr>
      <p:guideLst>
        <p:guide orient="horz" pos="1156"/>
        <p:guide pos="2016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eg>
</file>

<file path=ppt/media/image10.jpg>
</file>

<file path=ppt/media/image11.png>
</file>

<file path=ppt/media/image12.jpg>
</file>

<file path=ppt/media/image13.png>
</file>

<file path=ppt/media/image14.jpeg>
</file>

<file path=ppt/media/image15.jp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Shape 31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312" name="Shape 31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677005056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74613" y="390525"/>
            <a:ext cx="7007226" cy="40195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sz="1200" b="0" i="1" u="sng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US" sz="1200" b="0" i="1" u="sng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defTabSz="457083">
              <a:defRPr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7D8C2C35-2B8A-446E-BEC0-FD36716C29AC}" type="slidenum">
              <a:rPr smtClean="0">
                <a:solidFill>
                  <a:prstClr val="black"/>
                </a:solidFill>
              </a:rPr>
              <a:pPr/>
              <a:t>1</a:t>
            </a:fld>
            <a:endParaRPr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63423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39738" y="685800"/>
            <a:ext cx="5978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22335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39738" y="685800"/>
            <a:ext cx="5978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08925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39738" y="685800"/>
            <a:ext cx="5978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48250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39738" y="685800"/>
            <a:ext cx="5978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93869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39738" y="685800"/>
            <a:ext cx="5978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32839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39738" y="685800"/>
            <a:ext cx="5978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583373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39738" y="685800"/>
            <a:ext cx="5978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29996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39738" y="685800"/>
            <a:ext cx="5978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2200" dirty="0" smtClean="0">
                <a:latin typeface="+mn-lt"/>
                <a:ea typeface="+mn-ea"/>
                <a:cs typeface="+mn-cs"/>
                <a:sym typeface="Helvetica Neue"/>
              </a:rPr>
              <a:t>		有意义的变量命名，遵从驼峰命名法或者团队内部命名法则，统一规范。</a:t>
            </a:r>
          </a:p>
          <a:p>
            <a:r>
              <a:rPr lang="zh-CN" altLang="en-US" sz="2200" dirty="0" smtClean="0">
                <a:latin typeface="+mn-lt"/>
                <a:ea typeface="+mn-ea"/>
                <a:cs typeface="+mn-cs"/>
                <a:sym typeface="Helvetica Neue"/>
              </a:rPr>
              <a:t>		使用</a:t>
            </a:r>
            <a:r>
              <a:rPr lang="en-US" altLang="zh-CN" sz="2200" dirty="0" err="1" smtClean="0">
                <a:latin typeface="+mn-lt"/>
                <a:ea typeface="+mn-ea"/>
                <a:cs typeface="+mn-cs"/>
                <a:sym typeface="Helvetica Neue"/>
              </a:rPr>
              <a:t>JSLint</a:t>
            </a:r>
            <a:r>
              <a:rPr lang="zh-CN" altLang="en-US" sz="2200" dirty="0" smtClean="0">
                <a:latin typeface="+mn-lt"/>
                <a:ea typeface="+mn-ea"/>
                <a:cs typeface="+mn-cs"/>
                <a:sym typeface="Helvetica Neue"/>
              </a:rPr>
              <a:t>对代码进行检查，所以人统一一个标准。</a:t>
            </a:r>
          </a:p>
          <a:p>
            <a:r>
              <a:rPr lang="zh-CN" altLang="en-US" sz="2200" dirty="0" smtClean="0">
                <a:latin typeface="+mn-lt"/>
                <a:ea typeface="+mn-ea"/>
                <a:cs typeface="+mn-cs"/>
                <a:sym typeface="Helvetica Neue"/>
              </a:rPr>
              <a:t>		采用构建工具对工程进行自动化部署，减少操作步骤，比如使用</a:t>
            </a:r>
            <a:r>
              <a:rPr lang="en-US" altLang="zh-CN" sz="2200" dirty="0" err="1" smtClean="0">
                <a:latin typeface="+mn-lt"/>
                <a:ea typeface="+mn-ea"/>
                <a:cs typeface="+mn-cs"/>
                <a:sym typeface="Helvetica Neue"/>
              </a:rPr>
              <a:t>npm</a:t>
            </a:r>
            <a:r>
              <a:rPr lang="en-US" altLang="zh-CN" sz="2200" dirty="0" smtClean="0">
                <a:latin typeface="+mn-lt"/>
                <a:ea typeface="+mn-ea"/>
                <a:cs typeface="+mn-cs"/>
                <a:sym typeface="Helvetica Neue"/>
              </a:rPr>
              <a:t> command, gulp ,grunt </a:t>
            </a:r>
            <a:r>
              <a:rPr lang="en-US" altLang="zh-CN" sz="2200" dirty="0" err="1" smtClean="0">
                <a:latin typeface="+mn-lt"/>
                <a:ea typeface="+mn-ea"/>
                <a:cs typeface="+mn-cs"/>
                <a:sym typeface="Helvetica Neue"/>
              </a:rPr>
              <a:t>webpack</a:t>
            </a:r>
            <a:r>
              <a:rPr lang="zh-CN" altLang="en-US" sz="2200" dirty="0" smtClean="0">
                <a:latin typeface="+mn-lt"/>
                <a:ea typeface="+mn-ea"/>
                <a:cs typeface="+mn-cs"/>
                <a:sym typeface="Helvetica Neue"/>
              </a:rPr>
              <a:t>等等。</a:t>
            </a:r>
          </a:p>
          <a:p>
            <a:r>
              <a:rPr lang="zh-CN" altLang="en-US" sz="2200" dirty="0" smtClean="0">
                <a:latin typeface="+mn-lt"/>
                <a:ea typeface="+mn-ea"/>
                <a:cs typeface="+mn-cs"/>
                <a:sym typeface="Helvetica Neue"/>
              </a:rPr>
              <a:t>		合理编写注释代码，方便阅读及他人接手，编译后切记要</a:t>
            </a:r>
            <a:r>
              <a:rPr lang="en-US" altLang="zh-CN" sz="2200" dirty="0" smtClean="0">
                <a:latin typeface="+mn-lt"/>
                <a:ea typeface="+mn-ea"/>
                <a:cs typeface="+mn-cs"/>
                <a:sym typeface="Helvetica Neue"/>
              </a:rPr>
              <a:t>remove</a:t>
            </a:r>
            <a:r>
              <a:rPr lang="zh-CN" altLang="en-US" sz="2200" dirty="0" smtClean="0">
                <a:latin typeface="+mn-lt"/>
                <a:ea typeface="+mn-ea"/>
                <a:cs typeface="+mn-cs"/>
                <a:sym typeface="Helvetica Neue"/>
              </a:rPr>
              <a:t>掉，因为对于产品环境，这些注释没有任何意义。</a:t>
            </a:r>
          </a:p>
          <a:p>
            <a:r>
              <a:rPr lang="zh-CN" altLang="en-US" sz="2200" dirty="0" smtClean="0">
                <a:latin typeface="+mn-lt"/>
                <a:ea typeface="+mn-ea"/>
                <a:cs typeface="+mn-cs"/>
                <a:sym typeface="Helvetica Neue"/>
              </a:rPr>
              <a:t>		使用标准的代码仓库，比如</a:t>
            </a:r>
            <a:r>
              <a:rPr lang="en-US" altLang="zh-CN" sz="2200" dirty="0" err="1" smtClean="0">
                <a:latin typeface="+mn-lt"/>
                <a:ea typeface="+mn-ea"/>
                <a:cs typeface="+mn-cs"/>
                <a:sym typeface="Helvetica Neue"/>
              </a:rPr>
              <a:t>git</a:t>
            </a:r>
            <a:r>
              <a:rPr lang="en-US" altLang="zh-CN" sz="2200" dirty="0" smtClean="0">
                <a:latin typeface="+mn-lt"/>
                <a:ea typeface="+mn-ea"/>
                <a:cs typeface="+mn-cs"/>
                <a:sym typeface="Helvetica Neue"/>
              </a:rPr>
              <a:t>, </a:t>
            </a:r>
            <a:r>
              <a:rPr lang="en-US" altLang="zh-CN" sz="2200" dirty="0" err="1" smtClean="0">
                <a:latin typeface="+mn-lt"/>
                <a:ea typeface="+mn-ea"/>
                <a:cs typeface="+mn-cs"/>
                <a:sym typeface="Helvetica Neue"/>
              </a:rPr>
              <a:t>bitbuket</a:t>
            </a:r>
            <a:r>
              <a:rPr lang="zh-CN" altLang="en-US" sz="2200" dirty="0" smtClean="0">
                <a:latin typeface="+mn-lt"/>
                <a:ea typeface="+mn-ea"/>
                <a:cs typeface="+mn-cs"/>
                <a:sym typeface="Helvetica Neue"/>
              </a:rPr>
              <a:t>等等， 提交代码进行</a:t>
            </a:r>
            <a:r>
              <a:rPr lang="en-US" altLang="zh-CN" sz="2200" dirty="0" smtClean="0">
                <a:latin typeface="+mn-lt"/>
                <a:ea typeface="+mn-ea"/>
                <a:cs typeface="+mn-cs"/>
                <a:sym typeface="Helvetica Neue"/>
              </a:rPr>
              <a:t>comment</a:t>
            </a:r>
            <a:r>
              <a:rPr lang="zh-CN" altLang="en-US" sz="2200" dirty="0" smtClean="0">
                <a:latin typeface="+mn-lt"/>
                <a:ea typeface="+mn-ea"/>
                <a:cs typeface="+mn-cs"/>
                <a:sym typeface="Helvetica Neue"/>
              </a:rPr>
              <a:t>， 合理创建子分之，保证多人开发协作无冲突。</a:t>
            </a:r>
          </a:p>
          <a:p>
            <a:r>
              <a:rPr lang="zh-CN" altLang="en-US" sz="2200" dirty="0" smtClean="0">
                <a:latin typeface="+mn-lt"/>
                <a:ea typeface="+mn-ea"/>
                <a:cs typeface="+mn-cs"/>
                <a:sym typeface="Helvetica Neue"/>
              </a:rPr>
              <a:t>		代码组件化或者模块化，争取做到一人一模块。一模块一个文件包或者一个文件，这样可以保证彼此没有冲突。</a:t>
            </a:r>
          </a:p>
          <a:p>
            <a:r>
              <a:rPr lang="zh-CN" altLang="en-US" sz="2200" dirty="0" smtClean="0">
                <a:latin typeface="+mn-lt"/>
                <a:ea typeface="+mn-ea"/>
                <a:cs typeface="+mn-cs"/>
                <a:sym typeface="Helvetica Neue"/>
              </a:rPr>
              <a:t>		保证团队每个人对代码工程使用，烂熟于心，方便管理及升级。</a:t>
            </a:r>
          </a:p>
          <a:p>
            <a:r>
              <a:rPr lang="zh-CN" altLang="en-US" sz="2200" dirty="0" smtClean="0">
                <a:latin typeface="+mn-lt"/>
                <a:ea typeface="+mn-ea"/>
                <a:cs typeface="+mn-cs"/>
                <a:sym typeface="Helvetica Neue"/>
              </a:rPr>
              <a:t>		任命技术负责人，负责代码统一管理，版本合并，产品发布。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255374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39738" y="685800"/>
            <a:ext cx="5978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2200" dirty="0" smtClean="0">
                <a:latin typeface="+mn-lt"/>
                <a:ea typeface="+mn-ea"/>
                <a:cs typeface="+mn-cs"/>
                <a:sym typeface="Helvetica Neue"/>
              </a:rPr>
              <a:t>		有意义的变量命名，遵从驼峰命名法或者团队内部命名法则，统一规范。</a:t>
            </a:r>
          </a:p>
          <a:p>
            <a:r>
              <a:rPr lang="zh-CN" altLang="en-US" sz="2200" dirty="0" smtClean="0">
                <a:latin typeface="+mn-lt"/>
                <a:ea typeface="+mn-ea"/>
                <a:cs typeface="+mn-cs"/>
                <a:sym typeface="Helvetica Neue"/>
              </a:rPr>
              <a:t>		使用</a:t>
            </a:r>
            <a:r>
              <a:rPr lang="en-US" altLang="zh-CN" sz="2200" dirty="0" err="1" smtClean="0">
                <a:latin typeface="+mn-lt"/>
                <a:ea typeface="+mn-ea"/>
                <a:cs typeface="+mn-cs"/>
                <a:sym typeface="Helvetica Neue"/>
              </a:rPr>
              <a:t>JSLint</a:t>
            </a:r>
            <a:r>
              <a:rPr lang="zh-CN" altLang="en-US" sz="2200" dirty="0" smtClean="0">
                <a:latin typeface="+mn-lt"/>
                <a:ea typeface="+mn-ea"/>
                <a:cs typeface="+mn-cs"/>
                <a:sym typeface="Helvetica Neue"/>
              </a:rPr>
              <a:t>对代码进行检查，所以人统一一个标准。</a:t>
            </a:r>
          </a:p>
          <a:p>
            <a:r>
              <a:rPr lang="zh-CN" altLang="en-US" sz="2200" dirty="0" smtClean="0">
                <a:latin typeface="+mn-lt"/>
                <a:ea typeface="+mn-ea"/>
                <a:cs typeface="+mn-cs"/>
                <a:sym typeface="Helvetica Neue"/>
              </a:rPr>
              <a:t>		采用构建工具对工程进行自动化部署，减少操作步骤，比如使用</a:t>
            </a:r>
            <a:r>
              <a:rPr lang="en-US" altLang="zh-CN" sz="2200" dirty="0" err="1" smtClean="0">
                <a:latin typeface="+mn-lt"/>
                <a:ea typeface="+mn-ea"/>
                <a:cs typeface="+mn-cs"/>
                <a:sym typeface="Helvetica Neue"/>
              </a:rPr>
              <a:t>npm</a:t>
            </a:r>
            <a:r>
              <a:rPr lang="en-US" altLang="zh-CN" sz="2200" dirty="0" smtClean="0">
                <a:latin typeface="+mn-lt"/>
                <a:ea typeface="+mn-ea"/>
                <a:cs typeface="+mn-cs"/>
                <a:sym typeface="Helvetica Neue"/>
              </a:rPr>
              <a:t> command, gulp ,grunt </a:t>
            </a:r>
            <a:r>
              <a:rPr lang="en-US" altLang="zh-CN" sz="2200" dirty="0" err="1" smtClean="0">
                <a:latin typeface="+mn-lt"/>
                <a:ea typeface="+mn-ea"/>
                <a:cs typeface="+mn-cs"/>
                <a:sym typeface="Helvetica Neue"/>
              </a:rPr>
              <a:t>webpack</a:t>
            </a:r>
            <a:r>
              <a:rPr lang="zh-CN" altLang="en-US" sz="2200" dirty="0" smtClean="0">
                <a:latin typeface="+mn-lt"/>
                <a:ea typeface="+mn-ea"/>
                <a:cs typeface="+mn-cs"/>
                <a:sym typeface="Helvetica Neue"/>
              </a:rPr>
              <a:t>等等。</a:t>
            </a:r>
          </a:p>
          <a:p>
            <a:r>
              <a:rPr lang="zh-CN" altLang="en-US" sz="2200" dirty="0" smtClean="0">
                <a:latin typeface="+mn-lt"/>
                <a:ea typeface="+mn-ea"/>
                <a:cs typeface="+mn-cs"/>
                <a:sym typeface="Helvetica Neue"/>
              </a:rPr>
              <a:t>		合理编写注释代码，方便阅读及他人接手，编译后切记要</a:t>
            </a:r>
            <a:r>
              <a:rPr lang="en-US" altLang="zh-CN" sz="2200" dirty="0" smtClean="0">
                <a:latin typeface="+mn-lt"/>
                <a:ea typeface="+mn-ea"/>
                <a:cs typeface="+mn-cs"/>
                <a:sym typeface="Helvetica Neue"/>
              </a:rPr>
              <a:t>remove</a:t>
            </a:r>
            <a:r>
              <a:rPr lang="zh-CN" altLang="en-US" sz="2200" dirty="0" smtClean="0">
                <a:latin typeface="+mn-lt"/>
                <a:ea typeface="+mn-ea"/>
                <a:cs typeface="+mn-cs"/>
                <a:sym typeface="Helvetica Neue"/>
              </a:rPr>
              <a:t>掉，因为对于产品环境，这些注释没有任何意义。</a:t>
            </a:r>
          </a:p>
          <a:p>
            <a:r>
              <a:rPr lang="zh-CN" altLang="en-US" sz="2200" dirty="0" smtClean="0">
                <a:latin typeface="+mn-lt"/>
                <a:ea typeface="+mn-ea"/>
                <a:cs typeface="+mn-cs"/>
                <a:sym typeface="Helvetica Neue"/>
              </a:rPr>
              <a:t>		使用标准的代码仓库，比如</a:t>
            </a:r>
            <a:r>
              <a:rPr lang="en-US" altLang="zh-CN" sz="2200" dirty="0" err="1" smtClean="0">
                <a:latin typeface="+mn-lt"/>
                <a:ea typeface="+mn-ea"/>
                <a:cs typeface="+mn-cs"/>
                <a:sym typeface="Helvetica Neue"/>
              </a:rPr>
              <a:t>git</a:t>
            </a:r>
            <a:r>
              <a:rPr lang="en-US" altLang="zh-CN" sz="2200" dirty="0" smtClean="0">
                <a:latin typeface="+mn-lt"/>
                <a:ea typeface="+mn-ea"/>
                <a:cs typeface="+mn-cs"/>
                <a:sym typeface="Helvetica Neue"/>
              </a:rPr>
              <a:t>, </a:t>
            </a:r>
            <a:r>
              <a:rPr lang="en-US" altLang="zh-CN" sz="2200" dirty="0" err="1" smtClean="0">
                <a:latin typeface="+mn-lt"/>
                <a:ea typeface="+mn-ea"/>
                <a:cs typeface="+mn-cs"/>
                <a:sym typeface="Helvetica Neue"/>
              </a:rPr>
              <a:t>bitbuket</a:t>
            </a:r>
            <a:r>
              <a:rPr lang="zh-CN" altLang="en-US" sz="2200" dirty="0" smtClean="0">
                <a:latin typeface="+mn-lt"/>
                <a:ea typeface="+mn-ea"/>
                <a:cs typeface="+mn-cs"/>
                <a:sym typeface="Helvetica Neue"/>
              </a:rPr>
              <a:t>等等， 提交代码进行</a:t>
            </a:r>
            <a:r>
              <a:rPr lang="en-US" altLang="zh-CN" sz="2200" dirty="0" smtClean="0">
                <a:latin typeface="+mn-lt"/>
                <a:ea typeface="+mn-ea"/>
                <a:cs typeface="+mn-cs"/>
                <a:sym typeface="Helvetica Neue"/>
              </a:rPr>
              <a:t>comment</a:t>
            </a:r>
            <a:r>
              <a:rPr lang="zh-CN" altLang="en-US" sz="2200" dirty="0" smtClean="0">
                <a:latin typeface="+mn-lt"/>
                <a:ea typeface="+mn-ea"/>
                <a:cs typeface="+mn-cs"/>
                <a:sym typeface="Helvetica Neue"/>
              </a:rPr>
              <a:t>， 合理创建子分之，保证多人开发协作无冲突。</a:t>
            </a:r>
          </a:p>
          <a:p>
            <a:r>
              <a:rPr lang="zh-CN" altLang="en-US" sz="2200" dirty="0" smtClean="0">
                <a:latin typeface="+mn-lt"/>
                <a:ea typeface="+mn-ea"/>
                <a:cs typeface="+mn-cs"/>
                <a:sym typeface="Helvetica Neue"/>
              </a:rPr>
              <a:t>		代码组件化或者模块化，争取做到一人一模块。一模块一个文件包或者一个文件，这样可以保证彼此没有冲突。</a:t>
            </a:r>
          </a:p>
          <a:p>
            <a:r>
              <a:rPr lang="zh-CN" altLang="en-US" sz="2200" dirty="0" smtClean="0">
                <a:latin typeface="+mn-lt"/>
                <a:ea typeface="+mn-ea"/>
                <a:cs typeface="+mn-cs"/>
                <a:sym typeface="Helvetica Neue"/>
              </a:rPr>
              <a:t>		保证团队每个人对代码工程使用，烂熟于心，方便管理及升级。</a:t>
            </a:r>
          </a:p>
          <a:p>
            <a:r>
              <a:rPr lang="zh-CN" altLang="en-US" sz="2200" dirty="0" smtClean="0">
                <a:latin typeface="+mn-lt"/>
                <a:ea typeface="+mn-ea"/>
                <a:cs typeface="+mn-cs"/>
                <a:sym typeface="Helvetica Neue"/>
              </a:rPr>
              <a:t>		任命技术负责人，负责代码统一管理，版本合并，产品发布。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789241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39738" y="685800"/>
            <a:ext cx="5978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48603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39738" y="685800"/>
            <a:ext cx="5978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379841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39738" y="685800"/>
            <a:ext cx="5978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22146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39738" y="685800"/>
            <a:ext cx="5978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72781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39738" y="685800"/>
            <a:ext cx="5978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8370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39738" y="685800"/>
            <a:ext cx="5978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339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39738" y="685800"/>
            <a:ext cx="5978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93593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39738" y="685800"/>
            <a:ext cx="5978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81375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39738" y="685800"/>
            <a:ext cx="5978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4765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39738" y="685800"/>
            <a:ext cx="5978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8453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2.png"/><Relationship Id="rId5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2.png"/><Relationship Id="rId5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2.png"/><Relationship Id="rId5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ext with icon_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>
            <a:spLocks noGrp="1"/>
          </p:cNvSpPr>
          <p:nvPr>
            <p:ph type="body" idx="1"/>
          </p:nvPr>
        </p:nvSpPr>
        <p:spPr>
          <a:xfrm>
            <a:off x="255649" y="195333"/>
            <a:ext cx="5250173" cy="507528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504337" indent="-18156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816433" indent="-17088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75827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498604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One</a:t>
            </a:r>
          </a:p>
          <a:p>
            <a:pPr lvl="1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Two</a:t>
            </a:r>
          </a:p>
          <a:p>
            <a:pPr lvl="2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Three</a:t>
            </a:r>
          </a:p>
          <a:p>
            <a:pPr lvl="3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Four</a:t>
            </a:r>
          </a:p>
          <a:p>
            <a:pPr lvl="4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Five</a:t>
            </a:r>
          </a:p>
        </p:txBody>
      </p:sp>
      <p:sp>
        <p:nvSpPr>
          <p:cNvPr id="18" name="Shape 18"/>
          <p:cNvSpPr>
            <a:spLocks noGrp="1"/>
          </p:cNvSpPr>
          <p:nvPr>
            <p:ph type="sldNum" sz="quarter" idx="2"/>
          </p:nvPr>
        </p:nvSpPr>
        <p:spPr>
          <a:xfrm>
            <a:off x="4673870" y="3429245"/>
            <a:ext cx="828796" cy="191557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_2_ icons_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63" name="Shape 6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 text_3_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body" idx="1"/>
          </p:nvPr>
        </p:nvSpPr>
        <p:spPr>
          <a:xfrm>
            <a:off x="255649" y="195333"/>
            <a:ext cx="5256513" cy="50760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504337" indent="-18156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816433" indent="-17088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75827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498604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One</a:t>
            </a:r>
          </a:p>
          <a:p>
            <a:pPr lvl="1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Two</a:t>
            </a:r>
          </a:p>
          <a:p>
            <a:pPr lvl="2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Three</a:t>
            </a:r>
          </a:p>
          <a:p>
            <a:pPr lvl="3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Four</a:t>
            </a:r>
          </a:p>
          <a:p>
            <a:pPr lvl="4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Five</a:t>
            </a:r>
          </a:p>
        </p:txBody>
      </p:sp>
      <p:sp>
        <p:nvSpPr>
          <p:cNvPr id="66" name="Shape 6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c_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>
            <a:spLocks noGrp="1"/>
          </p:cNvSpPr>
          <p:nvPr>
            <p:ph type="body" idx="1"/>
          </p:nvPr>
        </p:nvSpPr>
        <p:spPr>
          <a:xfrm>
            <a:off x="1" y="0"/>
            <a:ext cx="6410324" cy="367665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Five</a:t>
            </a:r>
          </a:p>
        </p:txBody>
      </p:sp>
      <p:sp>
        <p:nvSpPr>
          <p:cNvPr id="74" name="Shape 74"/>
          <p:cNvSpPr/>
          <p:nvPr/>
        </p:nvSpPr>
        <p:spPr>
          <a:xfrm>
            <a:off x="-1580084" y="1250899"/>
            <a:ext cx="1514248" cy="761366"/>
          </a:xfrm>
          <a:prstGeom prst="rect">
            <a:avLst/>
          </a:prstGeom>
          <a:ln>
            <a:solidFill>
              <a:srgbClr val="E47823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1100"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100">
                <a:solidFill>
                  <a:srgbClr val="FFFFFF"/>
                </a:solidFill>
              </a:rPr>
              <a:t>This is a blanc dia. You can use this if you have a lot of pictures, tables, icons etc. </a:t>
            </a:r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Head Title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602286" y="207249"/>
            <a:ext cx="1528961" cy="648000"/>
          </a:xfrm>
          <a:prstGeom prst="rect">
            <a:avLst/>
          </a:prstGeom>
          <a:ln w="12700">
            <a:miter lim="400000"/>
          </a:ln>
        </p:spPr>
      </p:pic>
      <p:sp>
        <p:nvSpPr>
          <p:cNvPr id="86" name="Shape 86"/>
          <p:cNvSpPr/>
          <p:nvPr/>
        </p:nvSpPr>
        <p:spPr>
          <a:xfrm>
            <a:off x="-2" y="3348637"/>
            <a:ext cx="6410328" cy="72001"/>
          </a:xfrm>
          <a:prstGeom prst="rect">
            <a:avLst/>
          </a:prstGeom>
          <a:solidFill>
            <a:srgbClr val="73B63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87" name="image2.jpeg" descr="slogancmyknosymbol.jp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187538" y="3106522"/>
            <a:ext cx="2118669" cy="165534"/>
          </a:xfrm>
          <a:prstGeom prst="rect">
            <a:avLst/>
          </a:prstGeom>
          <a:ln w="12700">
            <a:miter lim="400000"/>
          </a:ln>
        </p:spPr>
      </p:pic>
      <p:pic>
        <p:nvPicPr>
          <p:cNvPr id="88" name="image3.png" descr="blokjes slide1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80594" y="2780430"/>
            <a:ext cx="2258700" cy="892293"/>
          </a:xfrm>
          <a:prstGeom prst="rect">
            <a:avLst/>
          </a:prstGeom>
          <a:ln w="12700">
            <a:miter lim="400000"/>
          </a:ln>
        </p:spPr>
      </p:pic>
      <p:sp>
        <p:nvSpPr>
          <p:cNvPr id="89" name="Shape 89"/>
          <p:cNvSpPr>
            <a:spLocks noGrp="1"/>
          </p:cNvSpPr>
          <p:nvPr>
            <p:ph type="body" idx="1"/>
          </p:nvPr>
        </p:nvSpPr>
        <p:spPr>
          <a:xfrm>
            <a:off x="754767" y="862482"/>
            <a:ext cx="5218402" cy="1202806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spcBef>
                <a:spcPts val="400"/>
              </a:spcBef>
              <a:defRPr sz="1800" b="1">
                <a:solidFill>
                  <a:srgbClr val="31323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504337" indent="-181562">
              <a:spcBef>
                <a:spcPts val="400"/>
              </a:spcBef>
              <a:defRPr sz="1800" b="1">
                <a:solidFill>
                  <a:srgbClr val="31323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816433" indent="-170882">
              <a:spcBef>
                <a:spcPts val="400"/>
              </a:spcBef>
              <a:defRPr sz="1800" b="1">
                <a:solidFill>
                  <a:srgbClr val="31323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75827" indent="-207500">
              <a:spcBef>
                <a:spcPts val="400"/>
              </a:spcBef>
              <a:defRPr sz="1800" b="1">
                <a:solidFill>
                  <a:srgbClr val="31323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498604" indent="-207500">
              <a:spcBef>
                <a:spcPts val="400"/>
              </a:spcBef>
              <a:defRPr sz="1800" b="1">
                <a:solidFill>
                  <a:srgbClr val="31323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</a:lstStyle>
          <a:p>
            <a:pPr lvl="0">
              <a:defRPr b="0">
                <a:solidFill>
                  <a:srgbClr val="000000"/>
                </a:solidFill>
              </a:defRPr>
            </a:pPr>
            <a:r>
              <a:rPr b="1">
                <a:solidFill>
                  <a:srgbClr val="313231"/>
                </a:solidFill>
              </a:rPr>
              <a:t>Body Level One</a:t>
            </a:r>
          </a:p>
          <a:p>
            <a:pPr lvl="1">
              <a:defRPr b="0">
                <a:solidFill>
                  <a:srgbClr val="000000"/>
                </a:solidFill>
              </a:defRPr>
            </a:pPr>
            <a:r>
              <a:rPr b="1">
                <a:solidFill>
                  <a:srgbClr val="313231"/>
                </a:solidFill>
              </a:rPr>
              <a:t>Body Level Two</a:t>
            </a:r>
          </a:p>
          <a:p>
            <a:pPr lvl="2">
              <a:defRPr b="0">
                <a:solidFill>
                  <a:srgbClr val="000000"/>
                </a:solidFill>
              </a:defRPr>
            </a:pPr>
            <a:r>
              <a:rPr b="1">
                <a:solidFill>
                  <a:srgbClr val="313231"/>
                </a:solidFill>
              </a:rPr>
              <a:t>Body Level Three</a:t>
            </a:r>
          </a:p>
          <a:p>
            <a:pPr lvl="3">
              <a:defRPr b="0">
                <a:solidFill>
                  <a:srgbClr val="000000"/>
                </a:solidFill>
              </a:defRPr>
            </a:pPr>
            <a:r>
              <a:rPr b="1">
                <a:solidFill>
                  <a:srgbClr val="313231"/>
                </a:solidFill>
              </a:rPr>
              <a:t>Body Level Four</a:t>
            </a:r>
          </a:p>
          <a:p>
            <a:pPr lvl="4">
              <a:defRPr b="0">
                <a:solidFill>
                  <a:srgbClr val="000000"/>
                </a:solidFill>
              </a:defRPr>
            </a:pPr>
            <a:r>
              <a:rPr b="1">
                <a:solidFill>
                  <a:srgbClr val="313231"/>
                </a:solidFill>
              </a:rPr>
              <a:t>Body Level Five</a:t>
            </a:r>
          </a:p>
        </p:txBody>
      </p:sp>
      <p:grpSp>
        <p:nvGrpSpPr>
          <p:cNvPr id="92" name="Group 92"/>
          <p:cNvGrpSpPr/>
          <p:nvPr/>
        </p:nvGrpSpPr>
        <p:grpSpPr>
          <a:xfrm>
            <a:off x="-2013044" y="15777"/>
            <a:ext cx="1958452" cy="3076176"/>
            <a:chOff x="0" y="0"/>
            <a:chExt cx="1958451" cy="3076175"/>
          </a:xfrm>
        </p:grpSpPr>
        <p:sp>
          <p:nvSpPr>
            <p:cNvPr id="90" name="Shape 90"/>
            <p:cNvSpPr/>
            <p:nvPr/>
          </p:nvSpPr>
          <p:spPr>
            <a:xfrm>
              <a:off x="0" y="0"/>
              <a:ext cx="1958452" cy="3076176"/>
            </a:xfrm>
            <a:prstGeom prst="rect">
              <a:avLst/>
            </a:prstGeom>
            <a:noFill/>
            <a:ln w="9525" cap="flat">
              <a:solidFill>
                <a:srgbClr val="73B632"/>
              </a:solidFill>
              <a:prstDash val="solid"/>
              <a:bevel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 lvl="0">
                <a:defRPr sz="1800"/>
              </a:pPr>
              <a:r>
                <a:rPr sz="1100" b="1">
                  <a:solidFill>
                    <a:srgbClr val="FFFFFF"/>
                  </a:solidFill>
                </a:rPr>
                <a:t>General Information:</a:t>
              </a:r>
            </a:p>
            <a:p>
              <a:pPr marL="145073" lvl="0" indent="-145073">
                <a:buClr>
                  <a:srgbClr val="E47823"/>
                </a:buClr>
                <a:buSzPct val="100000"/>
                <a:buFont typeface="Arial"/>
                <a:buChar char="•"/>
                <a:defRPr sz="1800"/>
              </a:pPr>
              <a:r>
                <a:rPr sz="1100" b="1">
                  <a:solidFill>
                    <a:srgbClr val="FFFFFF"/>
                  </a:solidFill>
                </a:rPr>
                <a:t>PowerPoint Colours</a:t>
              </a:r>
            </a:p>
            <a:p>
              <a:pPr lvl="0">
                <a:defRPr sz="1800"/>
              </a:pPr>
              <a:endParaRPr sz="1100">
                <a:solidFill>
                  <a:srgbClr val="FFFFFF"/>
                </a:solidFill>
              </a:endParaRPr>
            </a:p>
            <a:p>
              <a:pPr lvl="0">
                <a:defRPr sz="1800"/>
              </a:pPr>
              <a:endParaRPr sz="1100" b="1">
                <a:solidFill>
                  <a:srgbClr val="FFFFFF"/>
                </a:solidFill>
              </a:endParaRPr>
            </a:p>
            <a:p>
              <a:pPr lvl="0">
                <a:defRPr sz="1800"/>
              </a:pPr>
              <a:endParaRPr sz="1000" b="1">
                <a:solidFill>
                  <a:srgbClr val="FFFFFF"/>
                </a:solidFill>
              </a:endParaRPr>
            </a:p>
            <a:p>
              <a:pPr lvl="0">
                <a:defRPr sz="1800"/>
              </a:pPr>
              <a:r>
                <a:rPr sz="1000">
                  <a:solidFill>
                    <a:srgbClr val="FFFFFF"/>
                  </a:solidFill>
                </a:rPr>
                <a:t>Grey: 		RGB 119 – 120 – 119</a:t>
              </a:r>
            </a:p>
            <a:p>
              <a:pPr lvl="0">
                <a:defRPr sz="1800"/>
              </a:pPr>
              <a:r>
                <a:rPr sz="1000">
                  <a:solidFill>
                    <a:srgbClr val="FFFFFF"/>
                  </a:solidFill>
                </a:rPr>
                <a:t>Orange: 	RGB 228  - 120 – 35</a:t>
              </a:r>
            </a:p>
            <a:p>
              <a:pPr lvl="0">
                <a:defRPr sz="1800"/>
              </a:pPr>
              <a:r>
                <a:rPr sz="1000">
                  <a:solidFill>
                    <a:srgbClr val="FFFFFF"/>
                  </a:solidFill>
                </a:rPr>
                <a:t>Yellow: 	RGB 246 – 188 - 28</a:t>
              </a:r>
            </a:p>
            <a:p>
              <a:pPr lvl="0">
                <a:defRPr sz="1800"/>
              </a:pPr>
              <a:r>
                <a:rPr sz="1000">
                  <a:solidFill>
                    <a:srgbClr val="FFFFFF"/>
                  </a:solidFill>
                </a:rPr>
                <a:t>Purple: 	RGB 117 – 39 – 116</a:t>
              </a:r>
            </a:p>
            <a:p>
              <a:pPr lvl="0">
                <a:defRPr sz="1800"/>
              </a:pPr>
              <a:r>
                <a:rPr sz="1000">
                  <a:solidFill>
                    <a:srgbClr val="FFFFFF"/>
                  </a:solidFill>
                </a:rPr>
                <a:t>Red: 		RGB 205 – 9 – 32</a:t>
              </a:r>
            </a:p>
            <a:p>
              <a:pPr lvl="0">
                <a:defRPr sz="1800"/>
              </a:pPr>
              <a:r>
                <a:rPr sz="1000">
                  <a:solidFill>
                    <a:srgbClr val="FFFFFF"/>
                  </a:solidFill>
                </a:rPr>
                <a:t>Light Green: RGB 115 – 182 – 50</a:t>
              </a:r>
            </a:p>
            <a:p>
              <a:pPr lvl="0">
                <a:defRPr sz="1800"/>
              </a:pPr>
              <a:r>
                <a:rPr sz="1000">
                  <a:solidFill>
                    <a:srgbClr val="FFFFFF"/>
                  </a:solidFill>
                </a:rPr>
                <a:t>Dark Green: RGB 0 – 128 - 0</a:t>
              </a:r>
            </a:p>
            <a:p>
              <a:pPr lvl="0">
                <a:defRPr sz="1800"/>
              </a:pPr>
              <a:endParaRPr sz="1000"/>
            </a:p>
            <a:p>
              <a:pPr marL="145073" lvl="0" indent="-145073">
                <a:buClr>
                  <a:srgbClr val="E47823"/>
                </a:buClr>
                <a:buSzPct val="100000"/>
                <a:buFont typeface="Arial"/>
                <a:buChar char="•"/>
                <a:defRPr sz="1800"/>
              </a:pPr>
              <a:r>
                <a:rPr sz="1100" b="1">
                  <a:solidFill>
                    <a:srgbClr val="FFFFFF"/>
                  </a:solidFill>
                </a:rPr>
                <a:t>Font</a:t>
              </a:r>
              <a:r>
                <a:rPr sz="1000" b="1">
                  <a:solidFill>
                    <a:srgbClr val="FFFFFF"/>
                  </a:solidFill>
                </a:rPr>
                <a:t> </a:t>
              </a:r>
              <a:r>
                <a:rPr sz="1100" b="1">
                  <a:solidFill>
                    <a:srgbClr val="FFFFFF"/>
                  </a:solidFill>
                </a:rPr>
                <a:t>Size</a:t>
              </a:r>
            </a:p>
            <a:p>
              <a:pPr lvl="0">
                <a:defRPr sz="1800"/>
              </a:pPr>
              <a:r>
                <a:rPr sz="1000">
                  <a:solidFill>
                    <a:srgbClr val="FFFFFF"/>
                  </a:solidFill>
                </a:rPr>
                <a:t>Titles = Century Gothic  18pt</a:t>
              </a:r>
            </a:p>
            <a:p>
              <a:pPr lvl="0">
                <a:defRPr sz="1800"/>
              </a:pPr>
              <a:r>
                <a:rPr sz="1000">
                  <a:solidFill>
                    <a:srgbClr val="FFFFFF"/>
                  </a:solidFill>
                </a:rPr>
                <a:t>Subtitles = Century Gothic 16pt</a:t>
              </a:r>
            </a:p>
            <a:p>
              <a:pPr lvl="0">
                <a:defRPr sz="1800"/>
              </a:pPr>
              <a:r>
                <a:rPr sz="1000">
                  <a:solidFill>
                    <a:srgbClr val="FFFFFF"/>
                  </a:solidFill>
                </a:rPr>
                <a:t>Text = Calibri 13pt</a:t>
              </a:r>
            </a:p>
          </p:txBody>
        </p:sp>
        <p:pic>
          <p:nvPicPr>
            <p:cNvPr id="91" name="image4.png"/>
            <p:cNvPicPr/>
            <p:nvPr/>
          </p:nvPicPr>
          <p:blipFill>
            <a:blip r:embed="rId5">
              <a:extLst/>
            </a:blip>
            <a:srcRect l="29545" t="12508" r="59835" b="83596"/>
            <a:stretch>
              <a:fillRect/>
            </a:stretch>
          </p:blipFill>
          <p:spPr>
            <a:xfrm>
              <a:off x="289369" y="408774"/>
              <a:ext cx="1379714" cy="321225"/>
            </a:xfrm>
            <a:prstGeom prst="rect">
              <a:avLst/>
            </a:prstGeom>
            <a:ln w="9525" cap="flat">
              <a:solidFill>
                <a:srgbClr val="73B632"/>
              </a:solidFill>
              <a:prstDash val="solid"/>
              <a:bevel/>
            </a:ln>
            <a:effectLst/>
          </p:spPr>
        </p:pic>
      </p:grp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Head Title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602286" y="207249"/>
            <a:ext cx="1528961" cy="648000"/>
          </a:xfrm>
          <a:prstGeom prst="rect">
            <a:avLst/>
          </a:prstGeom>
          <a:ln w="12700">
            <a:miter lim="400000"/>
          </a:ln>
        </p:spPr>
      </p:pic>
      <p:sp>
        <p:nvSpPr>
          <p:cNvPr id="95" name="Shape 95"/>
          <p:cNvSpPr/>
          <p:nvPr/>
        </p:nvSpPr>
        <p:spPr>
          <a:xfrm>
            <a:off x="-2" y="3348637"/>
            <a:ext cx="6410328" cy="72001"/>
          </a:xfrm>
          <a:prstGeom prst="rect">
            <a:avLst/>
          </a:prstGeom>
          <a:solidFill>
            <a:srgbClr val="73B63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6" name="Shape 96"/>
          <p:cNvSpPr>
            <a:spLocks noGrp="1"/>
          </p:cNvSpPr>
          <p:nvPr>
            <p:ph type="body" idx="1"/>
          </p:nvPr>
        </p:nvSpPr>
        <p:spPr>
          <a:xfrm>
            <a:off x="754767" y="1875645"/>
            <a:ext cx="5218402" cy="1551899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90000"/>
              </a:lnSpc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484163" indent="-161388">
              <a:lnSpc>
                <a:spcPct val="90000"/>
              </a:lnSpc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797446" indent="-151895">
              <a:lnSpc>
                <a:spcPct val="90000"/>
              </a:lnSpc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52771" indent="-184444">
              <a:lnSpc>
                <a:spcPct val="90000"/>
              </a:lnSpc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475548" indent="-184444">
              <a:lnSpc>
                <a:spcPct val="90000"/>
              </a:lnSpc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600">
                <a:solidFill>
                  <a:srgbClr val="808080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1600">
                <a:solidFill>
                  <a:srgbClr val="808080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1600">
                <a:solidFill>
                  <a:srgbClr val="808080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1600">
                <a:solidFill>
                  <a:srgbClr val="808080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1600">
                <a:solidFill>
                  <a:srgbClr val="808080"/>
                </a:solidFill>
              </a:rPr>
              <a:t>Body Level Five</a:t>
            </a:r>
          </a:p>
        </p:txBody>
      </p:sp>
      <p:pic>
        <p:nvPicPr>
          <p:cNvPr id="97" name="image2.jpeg" descr="slogancmyknosymbol.jp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187538" y="3106522"/>
            <a:ext cx="2118669" cy="165534"/>
          </a:xfrm>
          <a:prstGeom prst="rect">
            <a:avLst/>
          </a:prstGeom>
          <a:ln w="12700">
            <a:miter lim="400000"/>
          </a:ln>
        </p:spPr>
      </p:pic>
      <p:pic>
        <p:nvPicPr>
          <p:cNvPr id="98" name="image3.png" descr="blokjes slide1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80594" y="2780430"/>
            <a:ext cx="2258700" cy="89229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01" name="Group 101"/>
          <p:cNvGrpSpPr/>
          <p:nvPr/>
        </p:nvGrpSpPr>
        <p:grpSpPr>
          <a:xfrm>
            <a:off x="-2013044" y="15777"/>
            <a:ext cx="1958452" cy="3076176"/>
            <a:chOff x="0" y="0"/>
            <a:chExt cx="1958451" cy="3076175"/>
          </a:xfrm>
        </p:grpSpPr>
        <p:sp>
          <p:nvSpPr>
            <p:cNvPr id="99" name="Shape 99"/>
            <p:cNvSpPr/>
            <p:nvPr/>
          </p:nvSpPr>
          <p:spPr>
            <a:xfrm>
              <a:off x="0" y="0"/>
              <a:ext cx="1958452" cy="3076176"/>
            </a:xfrm>
            <a:prstGeom prst="rect">
              <a:avLst/>
            </a:prstGeom>
            <a:noFill/>
            <a:ln w="9525" cap="flat">
              <a:solidFill>
                <a:srgbClr val="73B632"/>
              </a:solidFill>
              <a:prstDash val="solid"/>
              <a:bevel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 lvl="0">
                <a:defRPr sz="1800"/>
              </a:pPr>
              <a:r>
                <a:rPr sz="1100" b="1">
                  <a:solidFill>
                    <a:srgbClr val="FFFFFF"/>
                  </a:solidFill>
                </a:rPr>
                <a:t>General Information:</a:t>
              </a:r>
            </a:p>
            <a:p>
              <a:pPr marL="145073" lvl="0" indent="-145073">
                <a:buClr>
                  <a:srgbClr val="E47823"/>
                </a:buClr>
                <a:buSzPct val="100000"/>
                <a:buFont typeface="Arial"/>
                <a:buChar char="•"/>
                <a:defRPr sz="1800"/>
              </a:pPr>
              <a:r>
                <a:rPr sz="1100" b="1">
                  <a:solidFill>
                    <a:srgbClr val="FFFFFF"/>
                  </a:solidFill>
                </a:rPr>
                <a:t>PowerPoint Colours</a:t>
              </a:r>
            </a:p>
            <a:p>
              <a:pPr lvl="0">
                <a:defRPr sz="1800"/>
              </a:pPr>
              <a:endParaRPr sz="1100">
                <a:solidFill>
                  <a:srgbClr val="FFFFFF"/>
                </a:solidFill>
              </a:endParaRPr>
            </a:p>
            <a:p>
              <a:pPr lvl="0">
                <a:defRPr sz="1800"/>
              </a:pPr>
              <a:endParaRPr sz="1100" b="1">
                <a:solidFill>
                  <a:srgbClr val="FFFFFF"/>
                </a:solidFill>
              </a:endParaRPr>
            </a:p>
            <a:p>
              <a:pPr lvl="0">
                <a:defRPr sz="1800"/>
              </a:pPr>
              <a:endParaRPr sz="1000" b="1">
                <a:solidFill>
                  <a:srgbClr val="FFFFFF"/>
                </a:solidFill>
              </a:endParaRPr>
            </a:p>
            <a:p>
              <a:pPr lvl="0">
                <a:defRPr sz="1800"/>
              </a:pPr>
              <a:r>
                <a:rPr sz="1000">
                  <a:solidFill>
                    <a:srgbClr val="FFFFFF"/>
                  </a:solidFill>
                </a:rPr>
                <a:t>Grey: 		RGB 119 – 120 – 119</a:t>
              </a:r>
            </a:p>
            <a:p>
              <a:pPr lvl="0">
                <a:defRPr sz="1800"/>
              </a:pPr>
              <a:r>
                <a:rPr sz="1000">
                  <a:solidFill>
                    <a:srgbClr val="FFFFFF"/>
                  </a:solidFill>
                </a:rPr>
                <a:t>Orange: 	RGB 228  - 120 – 35</a:t>
              </a:r>
            </a:p>
            <a:p>
              <a:pPr lvl="0">
                <a:defRPr sz="1800"/>
              </a:pPr>
              <a:r>
                <a:rPr sz="1000">
                  <a:solidFill>
                    <a:srgbClr val="FFFFFF"/>
                  </a:solidFill>
                </a:rPr>
                <a:t>Yellow: 	RGB 246 – 188 - 28</a:t>
              </a:r>
            </a:p>
            <a:p>
              <a:pPr lvl="0">
                <a:defRPr sz="1800"/>
              </a:pPr>
              <a:r>
                <a:rPr sz="1000">
                  <a:solidFill>
                    <a:srgbClr val="FFFFFF"/>
                  </a:solidFill>
                </a:rPr>
                <a:t>Purple: 	RGB 117 – 39 – 116</a:t>
              </a:r>
            </a:p>
            <a:p>
              <a:pPr lvl="0">
                <a:defRPr sz="1800"/>
              </a:pPr>
              <a:r>
                <a:rPr sz="1000">
                  <a:solidFill>
                    <a:srgbClr val="FFFFFF"/>
                  </a:solidFill>
                </a:rPr>
                <a:t>Red: 		RGB 205 – 9 – 32</a:t>
              </a:r>
            </a:p>
            <a:p>
              <a:pPr lvl="0">
                <a:defRPr sz="1800"/>
              </a:pPr>
              <a:r>
                <a:rPr sz="1000">
                  <a:solidFill>
                    <a:srgbClr val="FFFFFF"/>
                  </a:solidFill>
                </a:rPr>
                <a:t>Light Green: RGB 115 – 182 – 50</a:t>
              </a:r>
            </a:p>
            <a:p>
              <a:pPr lvl="0">
                <a:defRPr sz="1800"/>
              </a:pPr>
              <a:r>
                <a:rPr sz="1000">
                  <a:solidFill>
                    <a:srgbClr val="FFFFFF"/>
                  </a:solidFill>
                </a:rPr>
                <a:t>Dark Green: RGB 0 – 128 - 0</a:t>
              </a:r>
            </a:p>
            <a:p>
              <a:pPr lvl="0">
                <a:defRPr sz="1800"/>
              </a:pPr>
              <a:endParaRPr sz="1000"/>
            </a:p>
            <a:p>
              <a:pPr marL="145073" lvl="0" indent="-145073">
                <a:buClr>
                  <a:srgbClr val="E47823"/>
                </a:buClr>
                <a:buSzPct val="100000"/>
                <a:buFont typeface="Arial"/>
                <a:buChar char="•"/>
                <a:defRPr sz="1800"/>
              </a:pPr>
              <a:r>
                <a:rPr sz="1100" b="1">
                  <a:solidFill>
                    <a:srgbClr val="FFFFFF"/>
                  </a:solidFill>
                </a:rPr>
                <a:t>Font</a:t>
              </a:r>
              <a:r>
                <a:rPr sz="1000" b="1">
                  <a:solidFill>
                    <a:srgbClr val="FFFFFF"/>
                  </a:solidFill>
                </a:rPr>
                <a:t> </a:t>
              </a:r>
              <a:r>
                <a:rPr sz="1100" b="1">
                  <a:solidFill>
                    <a:srgbClr val="FFFFFF"/>
                  </a:solidFill>
                </a:rPr>
                <a:t>Size</a:t>
              </a:r>
            </a:p>
            <a:p>
              <a:pPr lvl="0">
                <a:defRPr sz="1800"/>
              </a:pPr>
              <a:r>
                <a:rPr sz="1000">
                  <a:solidFill>
                    <a:srgbClr val="FFFFFF"/>
                  </a:solidFill>
                </a:rPr>
                <a:t>Titles = Century Gothic  18pt</a:t>
              </a:r>
            </a:p>
            <a:p>
              <a:pPr lvl="0">
                <a:defRPr sz="1800"/>
              </a:pPr>
              <a:r>
                <a:rPr sz="1000">
                  <a:solidFill>
                    <a:srgbClr val="FFFFFF"/>
                  </a:solidFill>
                </a:rPr>
                <a:t>Subtitles = Century Gothic 16pt</a:t>
              </a:r>
            </a:p>
            <a:p>
              <a:pPr lvl="0">
                <a:defRPr sz="1800"/>
              </a:pPr>
              <a:r>
                <a:rPr sz="1000">
                  <a:solidFill>
                    <a:srgbClr val="FFFFFF"/>
                  </a:solidFill>
                </a:rPr>
                <a:t>Text = Calibri 13pt</a:t>
              </a:r>
            </a:p>
          </p:txBody>
        </p:sp>
        <p:pic>
          <p:nvPicPr>
            <p:cNvPr id="100" name="image4.png"/>
            <p:cNvPicPr/>
            <p:nvPr/>
          </p:nvPicPr>
          <p:blipFill>
            <a:blip r:embed="rId5">
              <a:extLst/>
            </a:blip>
            <a:srcRect l="29545" t="12508" r="59835" b="83596"/>
            <a:stretch>
              <a:fillRect/>
            </a:stretch>
          </p:blipFill>
          <p:spPr>
            <a:xfrm>
              <a:off x="289369" y="408774"/>
              <a:ext cx="1379714" cy="321225"/>
            </a:xfrm>
            <a:prstGeom prst="rect">
              <a:avLst/>
            </a:prstGeom>
            <a:ln w="9525" cap="flat">
              <a:solidFill>
                <a:srgbClr val="73B632"/>
              </a:solidFill>
              <a:prstDash val="solid"/>
              <a:bevel/>
            </a:ln>
            <a:effectLst/>
          </p:spPr>
        </p:pic>
      </p:grp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 with icon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xfrm>
            <a:off x="4673870" y="3429245"/>
            <a:ext cx="828796" cy="191557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104" name="Shape 104"/>
          <p:cNvSpPr>
            <a:spLocks noGrp="1"/>
          </p:cNvSpPr>
          <p:nvPr>
            <p:ph type="body" idx="1"/>
          </p:nvPr>
        </p:nvSpPr>
        <p:spPr>
          <a:xfrm>
            <a:off x="255649" y="195333"/>
            <a:ext cx="5250173" cy="507528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504337" indent="-18156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816433" indent="-17088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75827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498604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One</a:t>
            </a:r>
          </a:p>
          <a:p>
            <a:pPr lvl="1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Two</a:t>
            </a:r>
          </a:p>
          <a:p>
            <a:pPr lvl="2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Three</a:t>
            </a:r>
          </a:p>
          <a:p>
            <a:pPr lvl="3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Four</a:t>
            </a:r>
          </a:p>
          <a:p>
            <a:pPr lvl="4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Five</a:t>
            </a:r>
          </a:p>
        </p:txBody>
      </p:sp>
      <p:pic>
        <p:nvPicPr>
          <p:cNvPr id="105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41819" y="3226497"/>
            <a:ext cx="785517" cy="332917"/>
          </a:xfrm>
          <a:prstGeom prst="rect">
            <a:avLst/>
          </a:prstGeom>
          <a:ln w="12700">
            <a:miter lim="400000"/>
          </a:ln>
        </p:spPr>
      </p:pic>
      <p:sp>
        <p:nvSpPr>
          <p:cNvPr id="106" name="Shape 106"/>
          <p:cNvSpPr/>
          <p:nvPr/>
        </p:nvSpPr>
        <p:spPr>
          <a:xfrm>
            <a:off x="-2" y="3422076"/>
            <a:ext cx="5508002" cy="35723"/>
          </a:xfrm>
          <a:prstGeom prst="rect">
            <a:avLst/>
          </a:prstGeom>
          <a:solidFill>
            <a:srgbClr val="73B63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07" name="image3.png" descr="blokjes slide1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5650" y="3214529"/>
            <a:ext cx="1214775" cy="4798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 text boxes with icon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>
            <a:spLocks noGrp="1"/>
          </p:cNvSpPr>
          <p:nvPr>
            <p:ph type="sldNum" sz="quarter" idx="2"/>
          </p:nvPr>
        </p:nvSpPr>
        <p:spPr>
          <a:xfrm>
            <a:off x="4669342" y="3429245"/>
            <a:ext cx="828796" cy="191557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110" name="Shape 110"/>
          <p:cNvSpPr>
            <a:spLocks noGrp="1"/>
          </p:cNvSpPr>
          <p:nvPr>
            <p:ph type="body" idx="1"/>
          </p:nvPr>
        </p:nvSpPr>
        <p:spPr>
          <a:xfrm>
            <a:off x="3057092" y="816277"/>
            <a:ext cx="2653358" cy="2854023"/>
          </a:xfrm>
          <a:prstGeom prst="rect">
            <a:avLst/>
          </a:prstGeom>
        </p:spPr>
        <p:txBody>
          <a:bodyPr/>
          <a:lstStyle>
            <a:lvl1pPr>
              <a:tabLst>
                <a:tab pos="444500" algn="l"/>
              </a:tabLst>
            </a:lvl1pPr>
            <a:lvl2pPr>
              <a:tabLst>
                <a:tab pos="444500" algn="l"/>
              </a:tabLst>
            </a:lvl2pPr>
            <a:lvl3pPr>
              <a:tabLst>
                <a:tab pos="444500" algn="l"/>
              </a:tabLst>
            </a:lvl3pPr>
            <a:lvl4pPr>
              <a:tabLst>
                <a:tab pos="444500" algn="l"/>
              </a:tabLst>
            </a:lvl4pPr>
            <a:lvl5pPr>
              <a:tabLst>
                <a:tab pos="444500" algn="l"/>
              </a:tabLst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Five</a:t>
            </a:r>
          </a:p>
        </p:txBody>
      </p:sp>
      <p:pic>
        <p:nvPicPr>
          <p:cNvPr id="111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41819" y="3226497"/>
            <a:ext cx="785517" cy="332917"/>
          </a:xfrm>
          <a:prstGeom prst="rect">
            <a:avLst/>
          </a:prstGeom>
          <a:ln w="12700">
            <a:miter lim="400000"/>
          </a:ln>
        </p:spPr>
      </p:pic>
      <p:sp>
        <p:nvSpPr>
          <p:cNvPr id="112" name="Shape 112"/>
          <p:cNvSpPr/>
          <p:nvPr/>
        </p:nvSpPr>
        <p:spPr>
          <a:xfrm>
            <a:off x="-2" y="3422076"/>
            <a:ext cx="5508002" cy="35723"/>
          </a:xfrm>
          <a:prstGeom prst="rect">
            <a:avLst/>
          </a:prstGeom>
          <a:solidFill>
            <a:srgbClr val="73B63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13" name="image3.png" descr="blokjes slide1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5650" y="3214529"/>
            <a:ext cx="1214775" cy="4798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 text boxes with picture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>
            <a:spLocks noGrp="1"/>
          </p:cNvSpPr>
          <p:nvPr>
            <p:ph type="body" idx="1"/>
          </p:nvPr>
        </p:nvSpPr>
        <p:spPr>
          <a:xfrm>
            <a:off x="3341687" y="816277"/>
            <a:ext cx="2368762" cy="2854023"/>
          </a:xfrm>
          <a:prstGeom prst="rect">
            <a:avLst/>
          </a:prstGeom>
        </p:spPr>
        <p:txBody>
          <a:bodyPr/>
          <a:lstStyle>
            <a:lvl1pPr>
              <a:tabLst>
                <a:tab pos="444500" algn="l"/>
              </a:tabLst>
            </a:lvl1pPr>
            <a:lvl2pPr>
              <a:tabLst>
                <a:tab pos="444500" algn="l"/>
              </a:tabLst>
            </a:lvl2pPr>
            <a:lvl3pPr>
              <a:tabLst>
                <a:tab pos="444500" algn="l"/>
              </a:tabLst>
            </a:lvl3pPr>
            <a:lvl4pPr>
              <a:tabLst>
                <a:tab pos="444500" algn="l"/>
              </a:tabLst>
            </a:lvl4pPr>
            <a:lvl5pPr>
              <a:tabLst>
                <a:tab pos="444500" algn="l"/>
              </a:tabLst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Five</a:t>
            </a:r>
          </a:p>
        </p:txBody>
      </p:sp>
      <p:sp>
        <p:nvSpPr>
          <p:cNvPr id="116" name="Shape 116"/>
          <p:cNvSpPr>
            <a:spLocks noGrp="1"/>
          </p:cNvSpPr>
          <p:nvPr>
            <p:ph type="sldNum" sz="quarter" idx="2"/>
          </p:nvPr>
        </p:nvSpPr>
        <p:spPr>
          <a:xfrm>
            <a:off x="4678396" y="3424718"/>
            <a:ext cx="828796" cy="191557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pic>
        <p:nvPicPr>
          <p:cNvPr id="117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41819" y="3226497"/>
            <a:ext cx="785517" cy="332917"/>
          </a:xfrm>
          <a:prstGeom prst="rect">
            <a:avLst/>
          </a:prstGeom>
          <a:ln w="12700">
            <a:miter lim="400000"/>
          </a:ln>
        </p:spPr>
      </p:pic>
      <p:sp>
        <p:nvSpPr>
          <p:cNvPr id="118" name="Shape 118"/>
          <p:cNvSpPr/>
          <p:nvPr/>
        </p:nvSpPr>
        <p:spPr>
          <a:xfrm>
            <a:off x="-2" y="3422076"/>
            <a:ext cx="5508002" cy="35723"/>
          </a:xfrm>
          <a:prstGeom prst="rect">
            <a:avLst/>
          </a:prstGeom>
          <a:solidFill>
            <a:srgbClr val="73B63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19" name="image3.png" descr="blokjes slide1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5650" y="3214529"/>
            <a:ext cx="1214775" cy="4798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3 text boxes with icon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>
            <a:spLocks noGrp="1"/>
          </p:cNvSpPr>
          <p:nvPr>
            <p:ph type="sldNum" sz="quarter" idx="2"/>
          </p:nvPr>
        </p:nvSpPr>
        <p:spPr>
          <a:xfrm>
            <a:off x="4673870" y="3429245"/>
            <a:ext cx="828796" cy="191557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122" name="Shape 122"/>
          <p:cNvSpPr>
            <a:spLocks noGrp="1"/>
          </p:cNvSpPr>
          <p:nvPr>
            <p:ph type="body" idx="1"/>
          </p:nvPr>
        </p:nvSpPr>
        <p:spPr>
          <a:xfrm>
            <a:off x="255649" y="195333"/>
            <a:ext cx="5256513" cy="50760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504337" indent="-18156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816433" indent="-17088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75827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498604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One</a:t>
            </a:r>
          </a:p>
          <a:p>
            <a:pPr lvl="1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Two</a:t>
            </a:r>
          </a:p>
          <a:p>
            <a:pPr lvl="2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Three</a:t>
            </a:r>
          </a:p>
          <a:p>
            <a:pPr lvl="3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Four</a:t>
            </a:r>
          </a:p>
          <a:p>
            <a:pPr lvl="4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Five</a:t>
            </a:r>
          </a:p>
        </p:txBody>
      </p:sp>
      <p:pic>
        <p:nvPicPr>
          <p:cNvPr id="123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41819" y="3226497"/>
            <a:ext cx="785517" cy="332917"/>
          </a:xfrm>
          <a:prstGeom prst="rect">
            <a:avLst/>
          </a:prstGeom>
          <a:ln w="12700">
            <a:miter lim="400000"/>
          </a:ln>
        </p:spPr>
      </p:pic>
      <p:sp>
        <p:nvSpPr>
          <p:cNvPr id="124" name="Shape 124"/>
          <p:cNvSpPr/>
          <p:nvPr/>
        </p:nvSpPr>
        <p:spPr>
          <a:xfrm>
            <a:off x="-2" y="3422076"/>
            <a:ext cx="5508002" cy="35723"/>
          </a:xfrm>
          <a:prstGeom prst="rect">
            <a:avLst/>
          </a:prstGeom>
          <a:solidFill>
            <a:srgbClr val="73B63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25" name="image3.png" descr="blokjes slide1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5650" y="3214529"/>
            <a:ext cx="1214775" cy="4798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 bullet points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>
            <a:spLocks noGrp="1"/>
          </p:cNvSpPr>
          <p:nvPr>
            <p:ph type="sldNum" sz="quarter" idx="2"/>
          </p:nvPr>
        </p:nvSpPr>
        <p:spPr>
          <a:xfrm>
            <a:off x="4678396" y="3429245"/>
            <a:ext cx="828796" cy="191557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128" name="Shape 128"/>
          <p:cNvSpPr>
            <a:spLocks noGrp="1"/>
          </p:cNvSpPr>
          <p:nvPr>
            <p:ph type="body" idx="1"/>
          </p:nvPr>
        </p:nvSpPr>
        <p:spPr>
          <a:xfrm>
            <a:off x="255649" y="195333"/>
            <a:ext cx="5252026" cy="50760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504337" indent="-18156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816433" indent="-17088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75827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498604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One</a:t>
            </a:r>
          </a:p>
          <a:p>
            <a:pPr lvl="1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Two</a:t>
            </a:r>
          </a:p>
          <a:p>
            <a:pPr lvl="2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Three</a:t>
            </a:r>
          </a:p>
          <a:p>
            <a:pPr lvl="3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Four</a:t>
            </a:r>
          </a:p>
          <a:p>
            <a:pPr lvl="4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Five</a:t>
            </a:r>
          </a:p>
        </p:txBody>
      </p:sp>
      <p:pic>
        <p:nvPicPr>
          <p:cNvPr id="129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41819" y="3226497"/>
            <a:ext cx="785517" cy="332917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Shape 130"/>
          <p:cNvSpPr/>
          <p:nvPr/>
        </p:nvSpPr>
        <p:spPr>
          <a:xfrm>
            <a:off x="-2" y="3422076"/>
            <a:ext cx="5508002" cy="35723"/>
          </a:xfrm>
          <a:prstGeom prst="rect">
            <a:avLst/>
          </a:prstGeom>
          <a:solidFill>
            <a:srgbClr val="73B63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31" name="image3.png" descr="blokjes slide1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5650" y="3214529"/>
            <a:ext cx="1214775" cy="4798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 text boxes with icon_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body" idx="1"/>
          </p:nvPr>
        </p:nvSpPr>
        <p:spPr>
          <a:xfrm>
            <a:off x="3057092" y="816277"/>
            <a:ext cx="2653358" cy="2854023"/>
          </a:xfrm>
          <a:prstGeom prst="rect">
            <a:avLst/>
          </a:prstGeom>
        </p:spPr>
        <p:txBody>
          <a:bodyPr/>
          <a:lstStyle>
            <a:lvl1pPr>
              <a:tabLst>
                <a:tab pos="444500" algn="l"/>
              </a:tabLst>
            </a:lvl1pPr>
            <a:lvl2pPr>
              <a:tabLst>
                <a:tab pos="444500" algn="l"/>
              </a:tabLst>
            </a:lvl2pPr>
            <a:lvl3pPr>
              <a:tabLst>
                <a:tab pos="444500" algn="l"/>
              </a:tabLst>
            </a:lvl3pPr>
            <a:lvl4pPr>
              <a:tabLst>
                <a:tab pos="444500" algn="l"/>
              </a:tabLst>
            </a:lvl4pPr>
            <a:lvl5pPr>
              <a:tabLst>
                <a:tab pos="444500" algn="l"/>
              </a:tabLst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Five</a:t>
            </a:r>
          </a:p>
        </p:txBody>
      </p:sp>
      <p:sp>
        <p:nvSpPr>
          <p:cNvPr id="21" name="Shape 21"/>
          <p:cNvSpPr>
            <a:spLocks noGrp="1"/>
          </p:cNvSpPr>
          <p:nvPr>
            <p:ph type="sldNum" sz="quarter" idx="2"/>
          </p:nvPr>
        </p:nvSpPr>
        <p:spPr>
          <a:xfrm>
            <a:off x="4678396" y="3424718"/>
            <a:ext cx="828796" cy="191557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 text boxes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>
            <a:spLocks noGrp="1"/>
          </p:cNvSpPr>
          <p:nvPr>
            <p:ph type="sldNum" sz="quarter" idx="2"/>
          </p:nvPr>
        </p:nvSpPr>
        <p:spPr>
          <a:xfrm>
            <a:off x="4673870" y="3429245"/>
            <a:ext cx="828796" cy="191557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134" name="Shape 134"/>
          <p:cNvSpPr>
            <a:spLocks noGrp="1"/>
          </p:cNvSpPr>
          <p:nvPr>
            <p:ph type="body" idx="1"/>
          </p:nvPr>
        </p:nvSpPr>
        <p:spPr>
          <a:xfrm>
            <a:off x="255649" y="195333"/>
            <a:ext cx="5252027" cy="50760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504337" indent="-18156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816433" indent="-17088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75827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498604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One</a:t>
            </a:r>
          </a:p>
          <a:p>
            <a:pPr lvl="1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Two</a:t>
            </a:r>
          </a:p>
          <a:p>
            <a:pPr lvl="2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Three</a:t>
            </a:r>
          </a:p>
          <a:p>
            <a:pPr lvl="3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Four</a:t>
            </a:r>
          </a:p>
          <a:p>
            <a:pPr lvl="4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Five</a:t>
            </a:r>
          </a:p>
        </p:txBody>
      </p:sp>
      <p:pic>
        <p:nvPicPr>
          <p:cNvPr id="135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41819" y="3226497"/>
            <a:ext cx="785517" cy="332917"/>
          </a:xfrm>
          <a:prstGeom prst="rect">
            <a:avLst/>
          </a:prstGeom>
          <a:ln w="12700">
            <a:miter lim="400000"/>
          </a:ln>
        </p:spPr>
      </p:pic>
      <p:sp>
        <p:nvSpPr>
          <p:cNvPr id="136" name="Shape 136"/>
          <p:cNvSpPr/>
          <p:nvPr/>
        </p:nvSpPr>
        <p:spPr>
          <a:xfrm>
            <a:off x="-2" y="3422076"/>
            <a:ext cx="5508002" cy="35723"/>
          </a:xfrm>
          <a:prstGeom prst="rect">
            <a:avLst/>
          </a:prstGeom>
          <a:solidFill>
            <a:srgbClr val="73B63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37" name="image3.png" descr="blokjes slide1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5650" y="3214529"/>
            <a:ext cx="1214775" cy="4798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 + pictures_Logo(s)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>
            <a:spLocks noGrp="1"/>
          </p:cNvSpPr>
          <p:nvPr>
            <p:ph type="body" idx="1"/>
          </p:nvPr>
        </p:nvSpPr>
        <p:spPr>
          <a:xfrm>
            <a:off x="255649" y="195333"/>
            <a:ext cx="5056020" cy="50760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504337" indent="-18156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816433" indent="-17088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75827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498604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One</a:t>
            </a:r>
          </a:p>
          <a:p>
            <a:pPr lvl="1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Two</a:t>
            </a:r>
          </a:p>
          <a:p>
            <a:pPr lvl="2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Three</a:t>
            </a:r>
          </a:p>
          <a:p>
            <a:pPr lvl="3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Four</a:t>
            </a:r>
          </a:p>
          <a:p>
            <a:pPr lvl="4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Five</a:t>
            </a:r>
          </a:p>
        </p:txBody>
      </p:sp>
      <p:sp>
        <p:nvSpPr>
          <p:cNvPr id="140" name="Shape 140"/>
          <p:cNvSpPr/>
          <p:nvPr/>
        </p:nvSpPr>
        <p:spPr>
          <a:xfrm>
            <a:off x="109183" y="3442499"/>
            <a:ext cx="828795" cy="1915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2277" tIns="32277" rIns="32277" bIns="32277" anchor="ctr">
            <a:spAutoFit/>
          </a:bodyPr>
          <a:lstStyle>
            <a:lvl1pPr>
              <a:defRPr sz="800">
                <a:solidFill>
                  <a:srgbClr val="888888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800">
                <a:solidFill>
                  <a:srgbClr val="888888"/>
                </a:solidFill>
              </a:rPr>
              <a:t>‹nr.›</a:t>
            </a:r>
          </a:p>
        </p:txBody>
      </p:sp>
      <p:pic>
        <p:nvPicPr>
          <p:cNvPr id="141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41819" y="3226497"/>
            <a:ext cx="785517" cy="332917"/>
          </a:xfrm>
          <a:prstGeom prst="rect">
            <a:avLst/>
          </a:prstGeom>
          <a:ln w="12700">
            <a:miter lim="400000"/>
          </a:ln>
        </p:spPr>
      </p:pic>
      <p:sp>
        <p:nvSpPr>
          <p:cNvPr id="142" name="Shape 142"/>
          <p:cNvSpPr/>
          <p:nvPr/>
        </p:nvSpPr>
        <p:spPr>
          <a:xfrm>
            <a:off x="0" y="3422074"/>
            <a:ext cx="3025183" cy="36001"/>
          </a:xfrm>
          <a:prstGeom prst="rect">
            <a:avLst/>
          </a:prstGeom>
          <a:solidFill>
            <a:srgbClr val="73B63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43" name="image5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100719" y="3213603"/>
            <a:ext cx="619222" cy="360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44" name="image6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846312" y="3216673"/>
            <a:ext cx="613055" cy="360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45" name="image7.png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4601267" y="3263889"/>
            <a:ext cx="703424" cy="324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 + pictures_Specific logo(s)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>
            <a:spLocks noGrp="1"/>
          </p:cNvSpPr>
          <p:nvPr>
            <p:ph type="body" idx="1"/>
          </p:nvPr>
        </p:nvSpPr>
        <p:spPr>
          <a:xfrm>
            <a:off x="255649" y="195333"/>
            <a:ext cx="5056020" cy="50760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504337" indent="-18156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816433" indent="-17088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75827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498604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One</a:t>
            </a:r>
          </a:p>
          <a:p>
            <a:pPr lvl="1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Two</a:t>
            </a:r>
          </a:p>
          <a:p>
            <a:pPr lvl="2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Three</a:t>
            </a:r>
          </a:p>
          <a:p>
            <a:pPr lvl="3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Four</a:t>
            </a:r>
          </a:p>
          <a:p>
            <a:pPr lvl="4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Five</a:t>
            </a:r>
          </a:p>
        </p:txBody>
      </p:sp>
      <p:sp>
        <p:nvSpPr>
          <p:cNvPr id="148" name="Shape 148"/>
          <p:cNvSpPr/>
          <p:nvPr/>
        </p:nvSpPr>
        <p:spPr>
          <a:xfrm>
            <a:off x="109183" y="3442499"/>
            <a:ext cx="828795" cy="1915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2277" tIns="32277" rIns="32277" bIns="32277" anchor="ctr">
            <a:spAutoFit/>
          </a:bodyPr>
          <a:lstStyle>
            <a:lvl1pPr>
              <a:defRPr sz="800">
                <a:solidFill>
                  <a:srgbClr val="888888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800">
                <a:solidFill>
                  <a:srgbClr val="888888"/>
                </a:solidFill>
              </a:rPr>
              <a:t>‹nr.›</a:t>
            </a:r>
          </a:p>
        </p:txBody>
      </p:sp>
      <p:pic>
        <p:nvPicPr>
          <p:cNvPr id="149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41819" y="3226497"/>
            <a:ext cx="785517" cy="332917"/>
          </a:xfrm>
          <a:prstGeom prst="rect">
            <a:avLst/>
          </a:prstGeom>
          <a:ln w="12700">
            <a:miter lim="400000"/>
          </a:ln>
        </p:spPr>
      </p:pic>
      <p:sp>
        <p:nvSpPr>
          <p:cNvPr id="150" name="Shape 150"/>
          <p:cNvSpPr/>
          <p:nvPr/>
        </p:nvSpPr>
        <p:spPr>
          <a:xfrm>
            <a:off x="0" y="3422074"/>
            <a:ext cx="3025183" cy="36001"/>
          </a:xfrm>
          <a:prstGeom prst="rect">
            <a:avLst/>
          </a:prstGeom>
          <a:solidFill>
            <a:srgbClr val="73B63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ig picture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>
            <a:spLocks noGrp="1"/>
          </p:cNvSpPr>
          <p:nvPr>
            <p:ph type="body" idx="1"/>
          </p:nvPr>
        </p:nvSpPr>
        <p:spPr>
          <a:xfrm>
            <a:off x="349918" y="207362"/>
            <a:ext cx="2633778" cy="22448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FFFFFF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FFFFFF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FFFFFF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FFFFFF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FFFFFF"/>
                </a:solidFill>
              </a:rPr>
              <a:t>Body Level Five</a:t>
            </a:r>
          </a:p>
        </p:txBody>
      </p:sp>
      <p:sp>
        <p:nvSpPr>
          <p:cNvPr id="153" name="Shape 153"/>
          <p:cNvSpPr>
            <a:spLocks noGrp="1"/>
          </p:cNvSpPr>
          <p:nvPr>
            <p:ph type="sldNum" sz="quarter" idx="2"/>
          </p:nvPr>
        </p:nvSpPr>
        <p:spPr>
          <a:xfrm>
            <a:off x="5581529" y="3414331"/>
            <a:ext cx="828796" cy="191557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154" name="Shape 154"/>
          <p:cNvSpPr/>
          <p:nvPr/>
        </p:nvSpPr>
        <p:spPr>
          <a:xfrm>
            <a:off x="-2" y="3415250"/>
            <a:ext cx="6410328" cy="36001"/>
          </a:xfrm>
          <a:prstGeom prst="rect">
            <a:avLst/>
          </a:prstGeom>
          <a:solidFill>
            <a:srgbClr val="73B63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 + picture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>
            <a:spLocks noGrp="1"/>
          </p:cNvSpPr>
          <p:nvPr>
            <p:ph type="sldNum" sz="quarter" idx="2"/>
          </p:nvPr>
        </p:nvSpPr>
        <p:spPr>
          <a:xfrm>
            <a:off x="4678396" y="3429245"/>
            <a:ext cx="828796" cy="191557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157" name="Shape 157"/>
          <p:cNvSpPr>
            <a:spLocks noGrp="1"/>
          </p:cNvSpPr>
          <p:nvPr>
            <p:ph type="body" idx="1"/>
          </p:nvPr>
        </p:nvSpPr>
        <p:spPr>
          <a:xfrm>
            <a:off x="255649" y="195333"/>
            <a:ext cx="5252345" cy="50760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504337" indent="-18156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816433" indent="-17088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75827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498604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One</a:t>
            </a:r>
          </a:p>
          <a:p>
            <a:pPr lvl="1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Two</a:t>
            </a:r>
          </a:p>
          <a:p>
            <a:pPr lvl="2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Three</a:t>
            </a:r>
          </a:p>
          <a:p>
            <a:pPr lvl="3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Four</a:t>
            </a:r>
          </a:p>
          <a:p>
            <a:pPr lvl="4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Five</a:t>
            </a:r>
          </a:p>
        </p:txBody>
      </p:sp>
      <p:pic>
        <p:nvPicPr>
          <p:cNvPr id="158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41819" y="3226497"/>
            <a:ext cx="785517" cy="332917"/>
          </a:xfrm>
          <a:prstGeom prst="rect">
            <a:avLst/>
          </a:prstGeom>
          <a:ln w="12700">
            <a:miter lim="400000"/>
          </a:ln>
        </p:spPr>
      </p:pic>
      <p:sp>
        <p:nvSpPr>
          <p:cNvPr id="159" name="Shape 159"/>
          <p:cNvSpPr/>
          <p:nvPr/>
        </p:nvSpPr>
        <p:spPr>
          <a:xfrm>
            <a:off x="-2" y="3422076"/>
            <a:ext cx="5508002" cy="35723"/>
          </a:xfrm>
          <a:prstGeom prst="rect">
            <a:avLst/>
          </a:prstGeom>
          <a:solidFill>
            <a:srgbClr val="73B63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60" name="image3.png" descr="blokjes slide1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5650" y="3214529"/>
            <a:ext cx="1214775" cy="4798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abel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/>
        </p:nvSpPr>
        <p:spPr>
          <a:xfrm>
            <a:off x="4161" y="3564637"/>
            <a:ext cx="5508002" cy="35723"/>
          </a:xfrm>
          <a:prstGeom prst="rect">
            <a:avLst/>
          </a:prstGeom>
          <a:solidFill>
            <a:srgbClr val="73B63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63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52461" y="3267443"/>
            <a:ext cx="785517" cy="332917"/>
          </a:xfrm>
          <a:prstGeom prst="rect">
            <a:avLst/>
          </a:prstGeom>
          <a:ln w="12700">
            <a:miter lim="400000"/>
          </a:ln>
        </p:spPr>
      </p:pic>
      <p:sp>
        <p:nvSpPr>
          <p:cNvPr id="164" name="Shape 164"/>
          <p:cNvSpPr>
            <a:spLocks noGrp="1"/>
          </p:cNvSpPr>
          <p:nvPr>
            <p:ph type="body" idx="1"/>
          </p:nvPr>
        </p:nvSpPr>
        <p:spPr>
          <a:xfrm>
            <a:off x="255649" y="195333"/>
            <a:ext cx="5256513" cy="50760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504337" indent="-18156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816433" indent="-17088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75827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498604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One</a:t>
            </a:r>
          </a:p>
          <a:p>
            <a:pPr lvl="1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Two</a:t>
            </a:r>
          </a:p>
          <a:p>
            <a:pPr lvl="2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Three</a:t>
            </a:r>
          </a:p>
          <a:p>
            <a:pPr lvl="3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Four</a:t>
            </a:r>
          </a:p>
          <a:p>
            <a:pPr lvl="4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Agenda_1_ icons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167" name="Shape 167"/>
          <p:cNvSpPr>
            <a:spLocks noGrp="1"/>
          </p:cNvSpPr>
          <p:nvPr>
            <p:ph type="body" idx="1"/>
          </p:nvPr>
        </p:nvSpPr>
        <p:spPr>
          <a:xfrm>
            <a:off x="649167" y="2018176"/>
            <a:ext cx="4870894" cy="1182817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Five</a:t>
            </a:r>
          </a:p>
        </p:txBody>
      </p:sp>
      <p:pic>
        <p:nvPicPr>
          <p:cNvPr id="168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41819" y="3226497"/>
            <a:ext cx="785517" cy="332917"/>
          </a:xfrm>
          <a:prstGeom prst="rect">
            <a:avLst/>
          </a:prstGeom>
          <a:ln w="12700">
            <a:miter lim="400000"/>
          </a:ln>
        </p:spPr>
      </p:pic>
      <p:sp>
        <p:nvSpPr>
          <p:cNvPr id="169" name="Shape 169"/>
          <p:cNvSpPr/>
          <p:nvPr/>
        </p:nvSpPr>
        <p:spPr>
          <a:xfrm>
            <a:off x="-2" y="3422076"/>
            <a:ext cx="5508002" cy="35723"/>
          </a:xfrm>
          <a:prstGeom prst="rect">
            <a:avLst/>
          </a:prstGeom>
          <a:solidFill>
            <a:srgbClr val="73B63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70" name="image3.png" descr="blokjes slide1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5650" y="3214529"/>
            <a:ext cx="1214775" cy="4798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Agenda_2_ icons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173" name="Shape 17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Five</a:t>
            </a:r>
          </a:p>
        </p:txBody>
      </p:sp>
      <p:pic>
        <p:nvPicPr>
          <p:cNvPr id="174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41819" y="3226497"/>
            <a:ext cx="785517" cy="332917"/>
          </a:xfrm>
          <a:prstGeom prst="rect">
            <a:avLst/>
          </a:prstGeom>
          <a:ln w="12700">
            <a:miter lim="400000"/>
          </a:ln>
        </p:spPr>
      </p:pic>
      <p:sp>
        <p:nvSpPr>
          <p:cNvPr id="175" name="Shape 175"/>
          <p:cNvSpPr/>
          <p:nvPr/>
        </p:nvSpPr>
        <p:spPr>
          <a:xfrm>
            <a:off x="-2" y="3422076"/>
            <a:ext cx="5508002" cy="35723"/>
          </a:xfrm>
          <a:prstGeom prst="rect">
            <a:avLst/>
          </a:prstGeom>
          <a:solidFill>
            <a:srgbClr val="73B63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76" name="image3.png" descr="blokjes slide1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5650" y="3214529"/>
            <a:ext cx="1214775" cy="4798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Agenda text_3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>
            <a:spLocks noGrp="1"/>
          </p:cNvSpPr>
          <p:nvPr>
            <p:ph type="body" idx="1"/>
          </p:nvPr>
        </p:nvSpPr>
        <p:spPr>
          <a:xfrm>
            <a:off x="255649" y="195333"/>
            <a:ext cx="5256513" cy="50760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504337" indent="-18156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816433" indent="-17088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75827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498604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One</a:t>
            </a:r>
          </a:p>
          <a:p>
            <a:pPr lvl="1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Two</a:t>
            </a:r>
          </a:p>
          <a:p>
            <a:pPr lvl="2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Three</a:t>
            </a:r>
          </a:p>
          <a:p>
            <a:pPr lvl="3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Four</a:t>
            </a:r>
          </a:p>
          <a:p>
            <a:pPr lvl="4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Five</a:t>
            </a:r>
          </a:p>
        </p:txBody>
      </p:sp>
      <p:sp>
        <p:nvSpPr>
          <p:cNvPr id="179" name="Shape 17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pic>
        <p:nvPicPr>
          <p:cNvPr id="180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41819" y="3226497"/>
            <a:ext cx="785517" cy="332917"/>
          </a:xfrm>
          <a:prstGeom prst="rect">
            <a:avLst/>
          </a:prstGeom>
          <a:ln w="12700">
            <a:miter lim="400000"/>
          </a:ln>
        </p:spPr>
      </p:pic>
      <p:sp>
        <p:nvSpPr>
          <p:cNvPr id="181" name="Shape 181"/>
          <p:cNvSpPr/>
          <p:nvPr/>
        </p:nvSpPr>
        <p:spPr>
          <a:xfrm>
            <a:off x="-2" y="3422076"/>
            <a:ext cx="5508002" cy="35723"/>
          </a:xfrm>
          <a:prstGeom prst="rect">
            <a:avLst/>
          </a:prstGeom>
          <a:solidFill>
            <a:srgbClr val="73B63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82" name="image3.png" descr="blokjes slide1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5650" y="3214529"/>
            <a:ext cx="1214775" cy="4798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ntact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>
            <a:spLocks noGrp="1"/>
          </p:cNvSpPr>
          <p:nvPr>
            <p:ph type="sldNum" sz="quarter" idx="2"/>
          </p:nvPr>
        </p:nvSpPr>
        <p:spPr>
          <a:xfrm>
            <a:off x="4676092" y="3429245"/>
            <a:ext cx="828796" cy="191557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185" name="Shape 185"/>
          <p:cNvSpPr>
            <a:spLocks noGrp="1"/>
          </p:cNvSpPr>
          <p:nvPr>
            <p:ph type="body" idx="1"/>
          </p:nvPr>
        </p:nvSpPr>
        <p:spPr>
          <a:xfrm>
            <a:off x="657248" y="765597"/>
            <a:ext cx="2084502" cy="1427909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100"/>
              </a:spcBef>
              <a:defRPr sz="700"/>
            </a:lvl1pPr>
            <a:lvl2pPr marL="393382" indent="-70607">
              <a:spcBef>
                <a:spcPts val="100"/>
              </a:spcBef>
              <a:defRPr sz="700"/>
            </a:lvl2pPr>
            <a:lvl3pPr marL="712005" indent="-66454">
              <a:spcBef>
                <a:spcPts val="100"/>
              </a:spcBef>
              <a:defRPr sz="700"/>
            </a:lvl3pPr>
            <a:lvl4pPr marL="1049021" indent="-80694">
              <a:spcBef>
                <a:spcPts val="100"/>
              </a:spcBef>
              <a:defRPr sz="700"/>
            </a:lvl4pPr>
            <a:lvl5pPr marL="1371798" indent="-80694">
              <a:spcBef>
                <a:spcPts val="100"/>
              </a:spcBef>
              <a:defRPr sz="7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700">
                <a:solidFill>
                  <a:srgbClr val="808080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700">
                <a:solidFill>
                  <a:srgbClr val="808080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700">
                <a:solidFill>
                  <a:srgbClr val="808080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700">
                <a:solidFill>
                  <a:srgbClr val="808080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700">
                <a:solidFill>
                  <a:srgbClr val="808080"/>
                </a:solidFill>
              </a:rPr>
              <a:t>Body Level Five</a:t>
            </a:r>
          </a:p>
        </p:txBody>
      </p:sp>
      <p:pic>
        <p:nvPicPr>
          <p:cNvPr id="186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41819" y="3226497"/>
            <a:ext cx="785517" cy="332917"/>
          </a:xfrm>
          <a:prstGeom prst="rect">
            <a:avLst/>
          </a:prstGeom>
          <a:ln w="12700">
            <a:miter lim="400000"/>
          </a:ln>
        </p:spPr>
      </p:pic>
      <p:sp>
        <p:nvSpPr>
          <p:cNvPr id="187" name="Shape 187"/>
          <p:cNvSpPr/>
          <p:nvPr/>
        </p:nvSpPr>
        <p:spPr>
          <a:xfrm>
            <a:off x="-2" y="3422076"/>
            <a:ext cx="5508002" cy="35723"/>
          </a:xfrm>
          <a:prstGeom prst="rect">
            <a:avLst/>
          </a:prstGeom>
          <a:solidFill>
            <a:srgbClr val="73B63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88" name="image3.png" descr="blokjes slide1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5650" y="3214529"/>
            <a:ext cx="1214775" cy="4798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 text boxes with picture_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>
            <a:spLocks noGrp="1"/>
          </p:cNvSpPr>
          <p:nvPr>
            <p:ph type="body" idx="1"/>
          </p:nvPr>
        </p:nvSpPr>
        <p:spPr>
          <a:xfrm>
            <a:off x="3341687" y="816277"/>
            <a:ext cx="2368762" cy="2854023"/>
          </a:xfrm>
          <a:prstGeom prst="rect">
            <a:avLst/>
          </a:prstGeom>
        </p:spPr>
        <p:txBody>
          <a:bodyPr/>
          <a:lstStyle>
            <a:lvl1pPr>
              <a:tabLst>
                <a:tab pos="444500" algn="l"/>
              </a:tabLst>
            </a:lvl1pPr>
            <a:lvl2pPr>
              <a:tabLst>
                <a:tab pos="444500" algn="l"/>
              </a:tabLst>
            </a:lvl2pPr>
            <a:lvl3pPr>
              <a:tabLst>
                <a:tab pos="444500" algn="l"/>
              </a:tabLst>
            </a:lvl3pPr>
            <a:lvl4pPr>
              <a:tabLst>
                <a:tab pos="444500" algn="l"/>
              </a:tabLst>
            </a:lvl4pPr>
            <a:lvl5pPr>
              <a:tabLst>
                <a:tab pos="444500" algn="l"/>
              </a:tabLst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Five</a:t>
            </a:r>
          </a:p>
        </p:txBody>
      </p:sp>
      <p:sp>
        <p:nvSpPr>
          <p:cNvPr id="24" name="Shape 24"/>
          <p:cNvSpPr>
            <a:spLocks noGrp="1"/>
          </p:cNvSpPr>
          <p:nvPr>
            <p:ph type="sldNum" sz="quarter" idx="2"/>
          </p:nvPr>
        </p:nvSpPr>
        <p:spPr>
          <a:xfrm>
            <a:off x="4678396" y="3424718"/>
            <a:ext cx="828796" cy="191557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c with footer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191" name="Shape 191"/>
          <p:cNvSpPr/>
          <p:nvPr/>
        </p:nvSpPr>
        <p:spPr>
          <a:xfrm>
            <a:off x="-1580084" y="1250899"/>
            <a:ext cx="1514248" cy="761366"/>
          </a:xfrm>
          <a:prstGeom prst="rect">
            <a:avLst/>
          </a:prstGeom>
          <a:ln>
            <a:solidFill>
              <a:srgbClr val="73B632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1100"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100">
                <a:solidFill>
                  <a:srgbClr val="FFFFFF"/>
                </a:solidFill>
              </a:rPr>
              <a:t>This is a blanc dia. You can use this if you have a lot of pictures, tables, icons etc. </a:t>
            </a:r>
          </a:p>
        </p:txBody>
      </p:sp>
      <p:pic>
        <p:nvPicPr>
          <p:cNvPr id="192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41819" y="3226497"/>
            <a:ext cx="785517" cy="332917"/>
          </a:xfrm>
          <a:prstGeom prst="rect">
            <a:avLst/>
          </a:prstGeom>
          <a:ln w="12700">
            <a:miter lim="400000"/>
          </a:ln>
        </p:spPr>
      </p:pic>
      <p:sp>
        <p:nvSpPr>
          <p:cNvPr id="193" name="Shape 193"/>
          <p:cNvSpPr/>
          <p:nvPr/>
        </p:nvSpPr>
        <p:spPr>
          <a:xfrm>
            <a:off x="-2" y="3422076"/>
            <a:ext cx="5508002" cy="35723"/>
          </a:xfrm>
          <a:prstGeom prst="rect">
            <a:avLst/>
          </a:prstGeom>
          <a:solidFill>
            <a:srgbClr val="73B63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94" name="image3.png" descr="blokjes slide1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5650" y="3214529"/>
            <a:ext cx="1214775" cy="4798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Head Title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602286" y="207249"/>
            <a:ext cx="1528961" cy="648000"/>
          </a:xfrm>
          <a:prstGeom prst="rect">
            <a:avLst/>
          </a:prstGeom>
          <a:ln w="12700">
            <a:miter lim="400000"/>
          </a:ln>
        </p:spPr>
      </p:pic>
      <p:sp>
        <p:nvSpPr>
          <p:cNvPr id="197" name="Shape 197"/>
          <p:cNvSpPr/>
          <p:nvPr/>
        </p:nvSpPr>
        <p:spPr>
          <a:xfrm>
            <a:off x="-2" y="3348637"/>
            <a:ext cx="6410328" cy="72001"/>
          </a:xfrm>
          <a:prstGeom prst="rect">
            <a:avLst/>
          </a:prstGeom>
          <a:solidFill>
            <a:srgbClr val="752774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98" name="Shape 198"/>
          <p:cNvSpPr>
            <a:spLocks noGrp="1"/>
          </p:cNvSpPr>
          <p:nvPr>
            <p:ph type="body" idx="1"/>
          </p:nvPr>
        </p:nvSpPr>
        <p:spPr>
          <a:xfrm>
            <a:off x="754767" y="1875645"/>
            <a:ext cx="5218402" cy="1551899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90000"/>
              </a:lnSpc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484163" indent="-161388">
              <a:lnSpc>
                <a:spcPct val="90000"/>
              </a:lnSpc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797446" indent="-151895">
              <a:lnSpc>
                <a:spcPct val="90000"/>
              </a:lnSpc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52771" indent="-184444">
              <a:lnSpc>
                <a:spcPct val="90000"/>
              </a:lnSpc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475548" indent="-184444">
              <a:lnSpc>
                <a:spcPct val="90000"/>
              </a:lnSpc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600">
                <a:solidFill>
                  <a:srgbClr val="808080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1600">
                <a:solidFill>
                  <a:srgbClr val="808080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1600">
                <a:solidFill>
                  <a:srgbClr val="808080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1600">
                <a:solidFill>
                  <a:srgbClr val="808080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1600">
                <a:solidFill>
                  <a:srgbClr val="808080"/>
                </a:solidFill>
              </a:rPr>
              <a:t>Body Level Five</a:t>
            </a:r>
          </a:p>
        </p:txBody>
      </p:sp>
      <p:pic>
        <p:nvPicPr>
          <p:cNvPr id="199" name="image2.jpeg" descr="slogancmyknosymbol.jp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187538" y="3106522"/>
            <a:ext cx="2118669" cy="165534"/>
          </a:xfrm>
          <a:prstGeom prst="rect">
            <a:avLst/>
          </a:prstGeom>
          <a:ln w="12700">
            <a:miter lim="400000"/>
          </a:ln>
        </p:spPr>
      </p:pic>
      <p:pic>
        <p:nvPicPr>
          <p:cNvPr id="200" name="image3.png" descr="blokjes slide1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80594" y="2780430"/>
            <a:ext cx="2258700" cy="89229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05" name="Group 205"/>
          <p:cNvGrpSpPr/>
          <p:nvPr/>
        </p:nvGrpSpPr>
        <p:grpSpPr>
          <a:xfrm>
            <a:off x="-2013044" y="15777"/>
            <a:ext cx="1958452" cy="3076176"/>
            <a:chOff x="0" y="0"/>
            <a:chExt cx="1958451" cy="3076175"/>
          </a:xfrm>
        </p:grpSpPr>
        <p:sp>
          <p:nvSpPr>
            <p:cNvPr id="201" name="Shape 201"/>
            <p:cNvSpPr/>
            <p:nvPr/>
          </p:nvSpPr>
          <p:spPr>
            <a:xfrm>
              <a:off x="0" y="0"/>
              <a:ext cx="1958452" cy="3076176"/>
            </a:xfrm>
            <a:prstGeom prst="rect">
              <a:avLst/>
            </a:prstGeom>
            <a:noFill/>
            <a:ln w="9525" cap="flat">
              <a:solidFill>
                <a:srgbClr val="752774"/>
              </a:solidFill>
              <a:prstDash val="solid"/>
              <a:bevel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 lvl="0">
                <a:defRPr sz="1800"/>
              </a:pPr>
              <a:r>
                <a:rPr sz="1100" b="1">
                  <a:solidFill>
                    <a:srgbClr val="FFFFFF"/>
                  </a:solidFill>
                </a:rPr>
                <a:t>General Information:</a:t>
              </a:r>
            </a:p>
            <a:p>
              <a:pPr marL="145073" lvl="0" indent="-145073">
                <a:buClr>
                  <a:srgbClr val="E47823"/>
                </a:buClr>
                <a:buSzPct val="100000"/>
                <a:buFont typeface="Arial"/>
                <a:buChar char="•"/>
                <a:defRPr sz="1800"/>
              </a:pPr>
              <a:r>
                <a:rPr sz="1100" b="1">
                  <a:solidFill>
                    <a:srgbClr val="FFFFFF"/>
                  </a:solidFill>
                </a:rPr>
                <a:t>PowerPoint Colours</a:t>
              </a:r>
            </a:p>
            <a:p>
              <a:pPr lvl="0">
                <a:defRPr sz="1800"/>
              </a:pPr>
              <a:endParaRPr sz="1100">
                <a:solidFill>
                  <a:srgbClr val="FFFFFF"/>
                </a:solidFill>
              </a:endParaRPr>
            </a:p>
            <a:p>
              <a:pPr lvl="0">
                <a:defRPr sz="1800"/>
              </a:pPr>
              <a:endParaRPr sz="1100" b="1">
                <a:solidFill>
                  <a:srgbClr val="FFFFFF"/>
                </a:solidFill>
              </a:endParaRPr>
            </a:p>
            <a:p>
              <a:pPr lvl="0">
                <a:defRPr sz="1800"/>
              </a:pPr>
              <a:endParaRPr sz="1000" b="1">
                <a:solidFill>
                  <a:srgbClr val="FFFFFF"/>
                </a:solidFill>
              </a:endParaRPr>
            </a:p>
            <a:p>
              <a:pPr lvl="0">
                <a:defRPr sz="1800"/>
              </a:pPr>
              <a:r>
                <a:rPr sz="1000">
                  <a:solidFill>
                    <a:srgbClr val="FFFFFF"/>
                  </a:solidFill>
                </a:rPr>
                <a:t>Grey: 		RGB 119 – 120 – 119</a:t>
              </a:r>
            </a:p>
            <a:p>
              <a:pPr lvl="0">
                <a:defRPr sz="1800"/>
              </a:pPr>
              <a:r>
                <a:rPr sz="1000">
                  <a:solidFill>
                    <a:srgbClr val="FFFFFF"/>
                  </a:solidFill>
                </a:rPr>
                <a:t>Orange: 	RGB 228  - 120 – 35</a:t>
              </a:r>
            </a:p>
            <a:p>
              <a:pPr lvl="0">
                <a:defRPr sz="1800"/>
              </a:pPr>
              <a:r>
                <a:rPr sz="1000">
                  <a:solidFill>
                    <a:srgbClr val="FFFFFF"/>
                  </a:solidFill>
                </a:rPr>
                <a:t>Yellow: 	RGB 246 – 188 - 28</a:t>
              </a:r>
            </a:p>
            <a:p>
              <a:pPr lvl="0">
                <a:defRPr sz="1800"/>
              </a:pPr>
              <a:r>
                <a:rPr sz="1000">
                  <a:solidFill>
                    <a:srgbClr val="FFFFFF"/>
                  </a:solidFill>
                </a:rPr>
                <a:t>Purple: 	RGB 117 – 39 – 116</a:t>
              </a:r>
            </a:p>
            <a:p>
              <a:pPr lvl="0">
                <a:defRPr sz="1800"/>
              </a:pPr>
              <a:r>
                <a:rPr sz="1000">
                  <a:solidFill>
                    <a:srgbClr val="FFFFFF"/>
                  </a:solidFill>
                </a:rPr>
                <a:t>Red: 		RGB 205 – 9 – 32</a:t>
              </a:r>
            </a:p>
            <a:p>
              <a:pPr lvl="0">
                <a:defRPr sz="1800"/>
              </a:pPr>
              <a:r>
                <a:rPr sz="1000">
                  <a:solidFill>
                    <a:srgbClr val="FFFFFF"/>
                  </a:solidFill>
                </a:rPr>
                <a:t>Light Green: RGB 115 – 182 – 50</a:t>
              </a:r>
            </a:p>
            <a:p>
              <a:pPr lvl="0">
                <a:defRPr sz="1800"/>
              </a:pPr>
              <a:r>
                <a:rPr sz="1000">
                  <a:solidFill>
                    <a:srgbClr val="FFFFFF"/>
                  </a:solidFill>
                </a:rPr>
                <a:t>Dark Green: RGB 0 – 128 - 0</a:t>
              </a:r>
            </a:p>
            <a:p>
              <a:pPr lvl="0">
                <a:defRPr sz="1800"/>
              </a:pPr>
              <a:endParaRPr sz="1000"/>
            </a:p>
            <a:p>
              <a:pPr marL="145073" lvl="0" indent="-145073">
                <a:buClr>
                  <a:srgbClr val="E47823"/>
                </a:buClr>
                <a:buSzPct val="100000"/>
                <a:buFont typeface="Arial"/>
                <a:buChar char="•"/>
                <a:defRPr sz="1800"/>
              </a:pPr>
              <a:r>
                <a:rPr sz="1100" b="1">
                  <a:solidFill>
                    <a:srgbClr val="FFFFFF"/>
                  </a:solidFill>
                </a:rPr>
                <a:t>Font</a:t>
              </a:r>
              <a:r>
                <a:rPr sz="1000" b="1">
                  <a:solidFill>
                    <a:srgbClr val="FFFFFF"/>
                  </a:solidFill>
                </a:rPr>
                <a:t> </a:t>
              </a:r>
              <a:r>
                <a:rPr sz="1100" b="1">
                  <a:solidFill>
                    <a:srgbClr val="FFFFFF"/>
                  </a:solidFill>
                </a:rPr>
                <a:t>Size</a:t>
              </a:r>
            </a:p>
            <a:p>
              <a:pPr lvl="0">
                <a:defRPr sz="1800"/>
              </a:pPr>
              <a:r>
                <a:rPr sz="1000">
                  <a:solidFill>
                    <a:srgbClr val="FFFFFF"/>
                  </a:solidFill>
                </a:rPr>
                <a:t>Titles = Century Gothic  18pt</a:t>
              </a:r>
            </a:p>
            <a:p>
              <a:pPr lvl="0">
                <a:defRPr sz="1800"/>
              </a:pPr>
              <a:r>
                <a:rPr sz="1000">
                  <a:solidFill>
                    <a:srgbClr val="FFFFFF"/>
                  </a:solidFill>
                </a:rPr>
                <a:t>Subtitles = Century Gothic 16pt</a:t>
              </a:r>
            </a:p>
            <a:p>
              <a:pPr lvl="0">
                <a:defRPr sz="1800"/>
              </a:pPr>
              <a:r>
                <a:rPr sz="1000">
                  <a:solidFill>
                    <a:srgbClr val="FFFFFF"/>
                  </a:solidFill>
                </a:rPr>
                <a:t>Text = Calibri 13pt</a:t>
              </a:r>
            </a:p>
          </p:txBody>
        </p:sp>
        <p:grpSp>
          <p:nvGrpSpPr>
            <p:cNvPr id="204" name="Group 204"/>
            <p:cNvGrpSpPr/>
            <p:nvPr/>
          </p:nvGrpSpPr>
          <p:grpSpPr>
            <a:xfrm>
              <a:off x="289368" y="408773"/>
              <a:ext cx="1379714" cy="321225"/>
              <a:chOff x="0" y="0"/>
              <a:chExt cx="1379712" cy="321223"/>
            </a:xfrm>
          </p:grpSpPr>
          <p:sp>
            <p:nvSpPr>
              <p:cNvPr id="202" name="Shape 202"/>
              <p:cNvSpPr/>
              <p:nvPr/>
            </p:nvSpPr>
            <p:spPr>
              <a:xfrm>
                <a:off x="0" y="0"/>
                <a:ext cx="1379713" cy="321224"/>
              </a:xfrm>
              <a:prstGeom prst="rect">
                <a:avLst/>
              </a:prstGeom>
              <a:solidFill>
                <a:srgbClr val="000000">
                  <a:alpha val="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/>
                <a:endParaRPr/>
              </a:p>
            </p:txBody>
          </p:sp>
          <p:pic>
            <p:nvPicPr>
              <p:cNvPr id="203" name="image4.png"/>
              <p:cNvPicPr/>
              <p:nvPr/>
            </p:nvPicPr>
            <p:blipFill>
              <a:blip r:embed="rId5">
                <a:extLst/>
              </a:blip>
              <a:srcRect l="29545" t="12508" r="59835" b="83596"/>
              <a:stretch>
                <a:fillRect/>
              </a:stretch>
            </p:blipFill>
            <p:spPr>
              <a:xfrm>
                <a:off x="0" y="0"/>
                <a:ext cx="1379713" cy="321224"/>
              </a:xfrm>
              <a:prstGeom prst="rect">
                <a:avLst/>
              </a:prstGeom>
              <a:ln w="9525" cap="flat">
                <a:solidFill>
                  <a:srgbClr val="752774"/>
                </a:solidFill>
                <a:prstDash val="solid"/>
                <a:bevel/>
              </a:ln>
              <a:effectLst/>
            </p:spPr>
          </p:pic>
        </p:grpSp>
      </p:grpSp>
    </p:spTree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 with icon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>
            <a:spLocks noGrp="1"/>
          </p:cNvSpPr>
          <p:nvPr>
            <p:ph type="sldNum" sz="quarter" idx="2"/>
          </p:nvPr>
        </p:nvSpPr>
        <p:spPr>
          <a:xfrm>
            <a:off x="4673870" y="3429245"/>
            <a:ext cx="828796" cy="191557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208" name="Shape 208"/>
          <p:cNvSpPr>
            <a:spLocks noGrp="1"/>
          </p:cNvSpPr>
          <p:nvPr>
            <p:ph type="body" idx="1"/>
          </p:nvPr>
        </p:nvSpPr>
        <p:spPr>
          <a:xfrm>
            <a:off x="255649" y="195333"/>
            <a:ext cx="5250173" cy="507528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504337" indent="-18156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816433" indent="-17088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75827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498604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One</a:t>
            </a:r>
          </a:p>
          <a:p>
            <a:pPr lvl="1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Two</a:t>
            </a:r>
          </a:p>
          <a:p>
            <a:pPr lvl="2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Three</a:t>
            </a:r>
          </a:p>
          <a:p>
            <a:pPr lvl="3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Four</a:t>
            </a:r>
          </a:p>
          <a:p>
            <a:pPr lvl="4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Five</a:t>
            </a:r>
          </a:p>
        </p:txBody>
      </p:sp>
      <p:pic>
        <p:nvPicPr>
          <p:cNvPr id="209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41819" y="3226497"/>
            <a:ext cx="785517" cy="332917"/>
          </a:xfrm>
          <a:prstGeom prst="rect">
            <a:avLst/>
          </a:prstGeom>
          <a:ln w="12700">
            <a:miter lim="400000"/>
          </a:ln>
        </p:spPr>
      </p:pic>
      <p:sp>
        <p:nvSpPr>
          <p:cNvPr id="210" name="Shape 210"/>
          <p:cNvSpPr/>
          <p:nvPr/>
        </p:nvSpPr>
        <p:spPr>
          <a:xfrm>
            <a:off x="-2" y="3422076"/>
            <a:ext cx="5508002" cy="35723"/>
          </a:xfrm>
          <a:prstGeom prst="rect">
            <a:avLst/>
          </a:prstGeom>
          <a:solidFill>
            <a:srgbClr val="752774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11" name="image3.png" descr="blokjes slide1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5650" y="3214529"/>
            <a:ext cx="1214775" cy="4798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 text boxes with icon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>
            <a:spLocks noGrp="1"/>
          </p:cNvSpPr>
          <p:nvPr>
            <p:ph type="sldNum" sz="quarter" idx="2"/>
          </p:nvPr>
        </p:nvSpPr>
        <p:spPr>
          <a:xfrm>
            <a:off x="4678396" y="3424718"/>
            <a:ext cx="828796" cy="191557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214" name="Shape 214"/>
          <p:cNvSpPr>
            <a:spLocks noGrp="1"/>
          </p:cNvSpPr>
          <p:nvPr>
            <p:ph type="body" idx="1"/>
          </p:nvPr>
        </p:nvSpPr>
        <p:spPr>
          <a:xfrm>
            <a:off x="3057092" y="816277"/>
            <a:ext cx="2653358" cy="2854023"/>
          </a:xfrm>
          <a:prstGeom prst="rect">
            <a:avLst/>
          </a:prstGeom>
        </p:spPr>
        <p:txBody>
          <a:bodyPr/>
          <a:lstStyle>
            <a:lvl1pPr>
              <a:tabLst>
                <a:tab pos="444500" algn="l"/>
              </a:tabLst>
            </a:lvl1pPr>
            <a:lvl2pPr>
              <a:tabLst>
                <a:tab pos="444500" algn="l"/>
              </a:tabLst>
            </a:lvl2pPr>
            <a:lvl3pPr>
              <a:tabLst>
                <a:tab pos="444500" algn="l"/>
              </a:tabLst>
            </a:lvl3pPr>
            <a:lvl4pPr>
              <a:tabLst>
                <a:tab pos="444500" algn="l"/>
              </a:tabLst>
            </a:lvl4pPr>
            <a:lvl5pPr>
              <a:tabLst>
                <a:tab pos="444500" algn="l"/>
              </a:tabLst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Five</a:t>
            </a:r>
          </a:p>
        </p:txBody>
      </p:sp>
      <p:pic>
        <p:nvPicPr>
          <p:cNvPr id="215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41819" y="3226497"/>
            <a:ext cx="785517" cy="332917"/>
          </a:xfrm>
          <a:prstGeom prst="rect">
            <a:avLst/>
          </a:prstGeom>
          <a:ln w="12700">
            <a:miter lim="400000"/>
          </a:ln>
        </p:spPr>
      </p:pic>
      <p:sp>
        <p:nvSpPr>
          <p:cNvPr id="216" name="Shape 216"/>
          <p:cNvSpPr/>
          <p:nvPr/>
        </p:nvSpPr>
        <p:spPr>
          <a:xfrm>
            <a:off x="-2" y="3422076"/>
            <a:ext cx="5508002" cy="35723"/>
          </a:xfrm>
          <a:prstGeom prst="rect">
            <a:avLst/>
          </a:prstGeom>
          <a:solidFill>
            <a:srgbClr val="752774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17" name="image3.png" descr="blokjes slide1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5650" y="3214529"/>
            <a:ext cx="1214775" cy="4798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 text boxes with picture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>
            <a:spLocks noGrp="1"/>
          </p:cNvSpPr>
          <p:nvPr>
            <p:ph type="body" idx="1"/>
          </p:nvPr>
        </p:nvSpPr>
        <p:spPr>
          <a:xfrm>
            <a:off x="3341687" y="816277"/>
            <a:ext cx="2368762" cy="2854023"/>
          </a:xfrm>
          <a:prstGeom prst="rect">
            <a:avLst/>
          </a:prstGeom>
        </p:spPr>
        <p:txBody>
          <a:bodyPr/>
          <a:lstStyle>
            <a:lvl1pPr>
              <a:tabLst>
                <a:tab pos="444500" algn="l"/>
              </a:tabLst>
            </a:lvl1pPr>
            <a:lvl2pPr>
              <a:tabLst>
                <a:tab pos="444500" algn="l"/>
              </a:tabLst>
            </a:lvl2pPr>
            <a:lvl3pPr>
              <a:tabLst>
                <a:tab pos="444500" algn="l"/>
              </a:tabLst>
            </a:lvl3pPr>
            <a:lvl4pPr>
              <a:tabLst>
                <a:tab pos="444500" algn="l"/>
              </a:tabLst>
            </a:lvl4pPr>
            <a:lvl5pPr>
              <a:tabLst>
                <a:tab pos="444500" algn="l"/>
              </a:tabLst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Five</a:t>
            </a:r>
          </a:p>
        </p:txBody>
      </p:sp>
      <p:sp>
        <p:nvSpPr>
          <p:cNvPr id="220" name="Shape 220"/>
          <p:cNvSpPr>
            <a:spLocks noGrp="1"/>
          </p:cNvSpPr>
          <p:nvPr>
            <p:ph type="sldNum" sz="quarter" idx="2"/>
          </p:nvPr>
        </p:nvSpPr>
        <p:spPr>
          <a:xfrm>
            <a:off x="4678396" y="3424718"/>
            <a:ext cx="828796" cy="191557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pic>
        <p:nvPicPr>
          <p:cNvPr id="221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41819" y="3226497"/>
            <a:ext cx="785517" cy="332917"/>
          </a:xfrm>
          <a:prstGeom prst="rect">
            <a:avLst/>
          </a:prstGeom>
          <a:ln w="12700">
            <a:miter lim="400000"/>
          </a:ln>
        </p:spPr>
      </p:pic>
      <p:sp>
        <p:nvSpPr>
          <p:cNvPr id="222" name="Shape 222"/>
          <p:cNvSpPr/>
          <p:nvPr/>
        </p:nvSpPr>
        <p:spPr>
          <a:xfrm>
            <a:off x="-2" y="3422076"/>
            <a:ext cx="5508002" cy="35723"/>
          </a:xfrm>
          <a:prstGeom prst="rect">
            <a:avLst/>
          </a:prstGeom>
          <a:solidFill>
            <a:srgbClr val="752774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23" name="image3.png" descr="blokjes slide1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5650" y="3214529"/>
            <a:ext cx="1214775" cy="4798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3 text boxes with icon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>
            <a:spLocks noGrp="1"/>
          </p:cNvSpPr>
          <p:nvPr>
            <p:ph type="sldNum" sz="quarter" idx="2"/>
          </p:nvPr>
        </p:nvSpPr>
        <p:spPr>
          <a:xfrm>
            <a:off x="4678396" y="3429245"/>
            <a:ext cx="828796" cy="191557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226" name="Shape 226"/>
          <p:cNvSpPr>
            <a:spLocks noGrp="1"/>
          </p:cNvSpPr>
          <p:nvPr>
            <p:ph type="body" idx="1"/>
          </p:nvPr>
        </p:nvSpPr>
        <p:spPr>
          <a:xfrm>
            <a:off x="255649" y="195333"/>
            <a:ext cx="5256513" cy="50760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504337" indent="-18156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816433" indent="-17088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75827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498604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One</a:t>
            </a:r>
          </a:p>
          <a:p>
            <a:pPr lvl="1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Two</a:t>
            </a:r>
          </a:p>
          <a:p>
            <a:pPr lvl="2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Three</a:t>
            </a:r>
          </a:p>
          <a:p>
            <a:pPr lvl="3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Four</a:t>
            </a:r>
          </a:p>
          <a:p>
            <a:pPr lvl="4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Five</a:t>
            </a:r>
          </a:p>
        </p:txBody>
      </p:sp>
      <p:pic>
        <p:nvPicPr>
          <p:cNvPr id="227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41819" y="3226497"/>
            <a:ext cx="785517" cy="332917"/>
          </a:xfrm>
          <a:prstGeom prst="rect">
            <a:avLst/>
          </a:prstGeom>
          <a:ln w="12700">
            <a:miter lim="400000"/>
          </a:ln>
        </p:spPr>
      </p:pic>
      <p:sp>
        <p:nvSpPr>
          <p:cNvPr id="228" name="Shape 228"/>
          <p:cNvSpPr/>
          <p:nvPr/>
        </p:nvSpPr>
        <p:spPr>
          <a:xfrm>
            <a:off x="-2" y="3422076"/>
            <a:ext cx="5508002" cy="35723"/>
          </a:xfrm>
          <a:prstGeom prst="rect">
            <a:avLst/>
          </a:prstGeom>
          <a:solidFill>
            <a:srgbClr val="752774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29" name="image3.png" descr="blokjes slide1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5650" y="3214529"/>
            <a:ext cx="1214775" cy="4798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 bullet points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>
            <a:spLocks noGrp="1"/>
          </p:cNvSpPr>
          <p:nvPr>
            <p:ph type="sldNum" sz="quarter" idx="2"/>
          </p:nvPr>
        </p:nvSpPr>
        <p:spPr>
          <a:xfrm>
            <a:off x="4678396" y="3429245"/>
            <a:ext cx="828796" cy="191557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232" name="Shape 232"/>
          <p:cNvSpPr>
            <a:spLocks noGrp="1"/>
          </p:cNvSpPr>
          <p:nvPr>
            <p:ph type="body" idx="1"/>
          </p:nvPr>
        </p:nvSpPr>
        <p:spPr>
          <a:xfrm>
            <a:off x="255649" y="195333"/>
            <a:ext cx="5252026" cy="50760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504337" indent="-18156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816433" indent="-17088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75827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498604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One</a:t>
            </a:r>
          </a:p>
          <a:p>
            <a:pPr lvl="1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Two</a:t>
            </a:r>
          </a:p>
          <a:p>
            <a:pPr lvl="2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Three</a:t>
            </a:r>
          </a:p>
          <a:p>
            <a:pPr lvl="3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Four</a:t>
            </a:r>
          </a:p>
          <a:p>
            <a:pPr lvl="4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Five</a:t>
            </a:r>
          </a:p>
        </p:txBody>
      </p:sp>
      <p:pic>
        <p:nvPicPr>
          <p:cNvPr id="233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41819" y="3226497"/>
            <a:ext cx="785517" cy="332917"/>
          </a:xfrm>
          <a:prstGeom prst="rect">
            <a:avLst/>
          </a:prstGeom>
          <a:ln w="12700">
            <a:miter lim="400000"/>
          </a:ln>
        </p:spPr>
      </p:pic>
      <p:sp>
        <p:nvSpPr>
          <p:cNvPr id="234" name="Shape 234"/>
          <p:cNvSpPr/>
          <p:nvPr/>
        </p:nvSpPr>
        <p:spPr>
          <a:xfrm>
            <a:off x="-2" y="3422076"/>
            <a:ext cx="5508002" cy="35723"/>
          </a:xfrm>
          <a:prstGeom prst="rect">
            <a:avLst/>
          </a:prstGeom>
          <a:solidFill>
            <a:srgbClr val="752774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35" name="image3.png" descr="blokjes slide1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5650" y="3214529"/>
            <a:ext cx="1214775" cy="4798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 text boxes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>
            <a:spLocks noGrp="1"/>
          </p:cNvSpPr>
          <p:nvPr>
            <p:ph type="sldNum" sz="quarter" idx="2"/>
          </p:nvPr>
        </p:nvSpPr>
        <p:spPr>
          <a:xfrm>
            <a:off x="4673870" y="3429245"/>
            <a:ext cx="828796" cy="191557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238" name="Shape 238"/>
          <p:cNvSpPr>
            <a:spLocks noGrp="1"/>
          </p:cNvSpPr>
          <p:nvPr>
            <p:ph type="body" idx="1"/>
          </p:nvPr>
        </p:nvSpPr>
        <p:spPr>
          <a:xfrm>
            <a:off x="255649" y="195333"/>
            <a:ext cx="5252027" cy="50760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504337" indent="-18156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816433" indent="-17088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75827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498604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One</a:t>
            </a:r>
          </a:p>
          <a:p>
            <a:pPr lvl="1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Two</a:t>
            </a:r>
          </a:p>
          <a:p>
            <a:pPr lvl="2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Three</a:t>
            </a:r>
          </a:p>
          <a:p>
            <a:pPr lvl="3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Four</a:t>
            </a:r>
          </a:p>
          <a:p>
            <a:pPr lvl="4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Five</a:t>
            </a:r>
          </a:p>
        </p:txBody>
      </p:sp>
      <p:pic>
        <p:nvPicPr>
          <p:cNvPr id="239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41819" y="3226497"/>
            <a:ext cx="785517" cy="332917"/>
          </a:xfrm>
          <a:prstGeom prst="rect">
            <a:avLst/>
          </a:prstGeom>
          <a:ln w="12700">
            <a:miter lim="400000"/>
          </a:ln>
        </p:spPr>
      </p:pic>
      <p:sp>
        <p:nvSpPr>
          <p:cNvPr id="240" name="Shape 240"/>
          <p:cNvSpPr/>
          <p:nvPr/>
        </p:nvSpPr>
        <p:spPr>
          <a:xfrm>
            <a:off x="-2" y="3422076"/>
            <a:ext cx="5508002" cy="35723"/>
          </a:xfrm>
          <a:prstGeom prst="rect">
            <a:avLst/>
          </a:prstGeom>
          <a:solidFill>
            <a:srgbClr val="752774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41" name="image3.png" descr="blokjes slide1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5650" y="3214529"/>
            <a:ext cx="1214775" cy="4798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 + pictures_Logo(s)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>
            <a:spLocks noGrp="1"/>
          </p:cNvSpPr>
          <p:nvPr>
            <p:ph type="body" idx="1"/>
          </p:nvPr>
        </p:nvSpPr>
        <p:spPr>
          <a:xfrm>
            <a:off x="255649" y="195333"/>
            <a:ext cx="5056020" cy="50760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504337" indent="-18156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816433" indent="-17088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75827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498604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One</a:t>
            </a:r>
          </a:p>
          <a:p>
            <a:pPr lvl="1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Two</a:t>
            </a:r>
          </a:p>
          <a:p>
            <a:pPr lvl="2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Three</a:t>
            </a:r>
          </a:p>
          <a:p>
            <a:pPr lvl="3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Four</a:t>
            </a:r>
          </a:p>
          <a:p>
            <a:pPr lvl="4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Five</a:t>
            </a:r>
          </a:p>
        </p:txBody>
      </p:sp>
      <p:sp>
        <p:nvSpPr>
          <p:cNvPr id="244" name="Shape 244"/>
          <p:cNvSpPr/>
          <p:nvPr/>
        </p:nvSpPr>
        <p:spPr>
          <a:xfrm>
            <a:off x="109183" y="3442499"/>
            <a:ext cx="828795" cy="1915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2277" tIns="32277" rIns="32277" bIns="32277" anchor="ctr">
            <a:spAutoFit/>
          </a:bodyPr>
          <a:lstStyle>
            <a:lvl1pPr>
              <a:defRPr sz="800">
                <a:solidFill>
                  <a:srgbClr val="888888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800">
                <a:solidFill>
                  <a:srgbClr val="888888"/>
                </a:solidFill>
              </a:rPr>
              <a:t>‹nr.›</a:t>
            </a:r>
          </a:p>
        </p:txBody>
      </p:sp>
      <p:pic>
        <p:nvPicPr>
          <p:cNvPr id="245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41819" y="3226497"/>
            <a:ext cx="785517" cy="332917"/>
          </a:xfrm>
          <a:prstGeom prst="rect">
            <a:avLst/>
          </a:prstGeom>
          <a:ln w="12700">
            <a:miter lim="400000"/>
          </a:ln>
        </p:spPr>
      </p:pic>
      <p:sp>
        <p:nvSpPr>
          <p:cNvPr id="246" name="Shape 246"/>
          <p:cNvSpPr/>
          <p:nvPr/>
        </p:nvSpPr>
        <p:spPr>
          <a:xfrm>
            <a:off x="0" y="3422074"/>
            <a:ext cx="3025183" cy="36001"/>
          </a:xfrm>
          <a:prstGeom prst="rect">
            <a:avLst/>
          </a:prstGeom>
          <a:solidFill>
            <a:srgbClr val="752774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47" name="image5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100719" y="3213603"/>
            <a:ext cx="619222" cy="360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48" name="image6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846312" y="3216673"/>
            <a:ext cx="613055" cy="360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49" name="image7.png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4601267" y="3263889"/>
            <a:ext cx="703424" cy="324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 + pictures_Specific logo(s)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>
            <a:spLocks noGrp="1"/>
          </p:cNvSpPr>
          <p:nvPr>
            <p:ph type="body" idx="1"/>
          </p:nvPr>
        </p:nvSpPr>
        <p:spPr>
          <a:xfrm>
            <a:off x="255649" y="195333"/>
            <a:ext cx="5056020" cy="50760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504337" indent="-18156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816433" indent="-17088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75827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498604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One</a:t>
            </a:r>
          </a:p>
          <a:p>
            <a:pPr lvl="1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Two</a:t>
            </a:r>
          </a:p>
          <a:p>
            <a:pPr lvl="2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Three</a:t>
            </a:r>
          </a:p>
          <a:p>
            <a:pPr lvl="3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Four</a:t>
            </a:r>
          </a:p>
          <a:p>
            <a:pPr lvl="4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Five</a:t>
            </a:r>
          </a:p>
        </p:txBody>
      </p:sp>
      <p:sp>
        <p:nvSpPr>
          <p:cNvPr id="252" name="Shape 252"/>
          <p:cNvSpPr/>
          <p:nvPr/>
        </p:nvSpPr>
        <p:spPr>
          <a:xfrm>
            <a:off x="109183" y="3442499"/>
            <a:ext cx="828795" cy="1915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2277" tIns="32277" rIns="32277" bIns="32277" anchor="ctr">
            <a:spAutoFit/>
          </a:bodyPr>
          <a:lstStyle>
            <a:lvl1pPr>
              <a:defRPr sz="800">
                <a:solidFill>
                  <a:srgbClr val="888888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800">
                <a:solidFill>
                  <a:srgbClr val="888888"/>
                </a:solidFill>
              </a:rPr>
              <a:t>‹nr.›</a:t>
            </a:r>
          </a:p>
        </p:txBody>
      </p:sp>
      <p:pic>
        <p:nvPicPr>
          <p:cNvPr id="253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41819" y="3226497"/>
            <a:ext cx="785517" cy="332917"/>
          </a:xfrm>
          <a:prstGeom prst="rect">
            <a:avLst/>
          </a:prstGeom>
          <a:ln w="12700">
            <a:miter lim="400000"/>
          </a:ln>
        </p:spPr>
      </p:pic>
      <p:sp>
        <p:nvSpPr>
          <p:cNvPr id="254" name="Shape 254"/>
          <p:cNvSpPr/>
          <p:nvPr/>
        </p:nvSpPr>
        <p:spPr>
          <a:xfrm>
            <a:off x="0" y="3422074"/>
            <a:ext cx="3025183" cy="36001"/>
          </a:xfrm>
          <a:prstGeom prst="rect">
            <a:avLst/>
          </a:prstGeom>
          <a:solidFill>
            <a:srgbClr val="752774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 text boxes with icon_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>
            <a:spLocks noGrp="1"/>
          </p:cNvSpPr>
          <p:nvPr>
            <p:ph type="sldNum" sz="quarter" idx="2"/>
          </p:nvPr>
        </p:nvSpPr>
        <p:spPr>
          <a:xfrm>
            <a:off x="4682923" y="3429245"/>
            <a:ext cx="828796" cy="191557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27" name="Shape 27"/>
          <p:cNvSpPr>
            <a:spLocks noGrp="1"/>
          </p:cNvSpPr>
          <p:nvPr>
            <p:ph type="body" idx="1"/>
          </p:nvPr>
        </p:nvSpPr>
        <p:spPr>
          <a:xfrm>
            <a:off x="255649" y="195333"/>
            <a:ext cx="5256513" cy="50760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504337" indent="-18156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816433" indent="-17088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75827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498604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One</a:t>
            </a:r>
          </a:p>
          <a:p>
            <a:pPr lvl="1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Two</a:t>
            </a:r>
          </a:p>
          <a:p>
            <a:pPr lvl="2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Three</a:t>
            </a:r>
          </a:p>
          <a:p>
            <a:pPr lvl="3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Four</a:t>
            </a:r>
          </a:p>
          <a:p>
            <a:pPr lvl="4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ig picture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" name="image8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126794" y="114954"/>
            <a:ext cx="800101" cy="342901"/>
          </a:xfrm>
          <a:prstGeom prst="rect">
            <a:avLst/>
          </a:prstGeom>
          <a:ln w="12700">
            <a:miter lim="400000"/>
          </a:ln>
        </p:spPr>
      </p:pic>
      <p:sp>
        <p:nvSpPr>
          <p:cNvPr id="257" name="Shape 257"/>
          <p:cNvSpPr>
            <a:spLocks noGrp="1"/>
          </p:cNvSpPr>
          <p:nvPr>
            <p:ph type="body" idx="1"/>
          </p:nvPr>
        </p:nvSpPr>
        <p:spPr>
          <a:xfrm>
            <a:off x="349918" y="207362"/>
            <a:ext cx="2633778" cy="22448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FFFFFF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FFFFFF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FFFFFF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FFFFFF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FFFFFF"/>
                </a:solidFill>
              </a:rPr>
              <a:t>Body Level Five</a:t>
            </a:r>
          </a:p>
        </p:txBody>
      </p:sp>
      <p:sp>
        <p:nvSpPr>
          <p:cNvPr id="258" name="Shape 258"/>
          <p:cNvSpPr>
            <a:spLocks noGrp="1"/>
          </p:cNvSpPr>
          <p:nvPr>
            <p:ph type="sldNum" sz="quarter" idx="2"/>
          </p:nvPr>
        </p:nvSpPr>
        <p:spPr>
          <a:xfrm>
            <a:off x="5582804" y="3417346"/>
            <a:ext cx="828796" cy="191557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259" name="Shape 259"/>
          <p:cNvSpPr/>
          <p:nvPr/>
        </p:nvSpPr>
        <p:spPr>
          <a:xfrm>
            <a:off x="-2" y="3415250"/>
            <a:ext cx="6411602" cy="36001"/>
          </a:xfrm>
          <a:prstGeom prst="rect">
            <a:avLst/>
          </a:prstGeom>
          <a:solidFill>
            <a:srgbClr val="752774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 + picture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>
            <a:spLocks noGrp="1"/>
          </p:cNvSpPr>
          <p:nvPr>
            <p:ph type="sldNum" sz="quarter" idx="2"/>
          </p:nvPr>
        </p:nvSpPr>
        <p:spPr>
          <a:xfrm>
            <a:off x="4678396" y="3429245"/>
            <a:ext cx="828796" cy="191557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262" name="Shape 262"/>
          <p:cNvSpPr>
            <a:spLocks noGrp="1"/>
          </p:cNvSpPr>
          <p:nvPr>
            <p:ph type="body" idx="1"/>
          </p:nvPr>
        </p:nvSpPr>
        <p:spPr>
          <a:xfrm>
            <a:off x="255649" y="195333"/>
            <a:ext cx="5252345" cy="50760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504337" indent="-18156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816433" indent="-17088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75827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498604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One</a:t>
            </a:r>
          </a:p>
          <a:p>
            <a:pPr lvl="1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Two</a:t>
            </a:r>
          </a:p>
          <a:p>
            <a:pPr lvl="2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Three</a:t>
            </a:r>
          </a:p>
          <a:p>
            <a:pPr lvl="3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Four</a:t>
            </a:r>
          </a:p>
          <a:p>
            <a:pPr lvl="4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Five</a:t>
            </a:r>
          </a:p>
        </p:txBody>
      </p:sp>
      <p:pic>
        <p:nvPicPr>
          <p:cNvPr id="263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41819" y="3226497"/>
            <a:ext cx="785517" cy="332917"/>
          </a:xfrm>
          <a:prstGeom prst="rect">
            <a:avLst/>
          </a:prstGeom>
          <a:ln w="12700">
            <a:miter lim="400000"/>
          </a:ln>
        </p:spPr>
      </p:pic>
      <p:sp>
        <p:nvSpPr>
          <p:cNvPr id="264" name="Shape 264"/>
          <p:cNvSpPr/>
          <p:nvPr/>
        </p:nvSpPr>
        <p:spPr>
          <a:xfrm>
            <a:off x="-2" y="3422076"/>
            <a:ext cx="5508002" cy="35723"/>
          </a:xfrm>
          <a:prstGeom prst="rect">
            <a:avLst/>
          </a:prstGeom>
          <a:solidFill>
            <a:srgbClr val="752774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65" name="image3.png" descr="blokjes slide1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5650" y="3214529"/>
            <a:ext cx="1214775" cy="4798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abel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/>
          <p:nvPr/>
        </p:nvSpPr>
        <p:spPr>
          <a:xfrm>
            <a:off x="4161" y="3564637"/>
            <a:ext cx="5508002" cy="35723"/>
          </a:xfrm>
          <a:prstGeom prst="rect">
            <a:avLst/>
          </a:prstGeom>
          <a:solidFill>
            <a:srgbClr val="752774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68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52461" y="3267443"/>
            <a:ext cx="785517" cy="332917"/>
          </a:xfrm>
          <a:prstGeom prst="rect">
            <a:avLst/>
          </a:prstGeom>
          <a:ln w="12700">
            <a:miter lim="400000"/>
          </a:ln>
        </p:spPr>
      </p:pic>
      <p:sp>
        <p:nvSpPr>
          <p:cNvPr id="269" name="Shape 269"/>
          <p:cNvSpPr>
            <a:spLocks noGrp="1"/>
          </p:cNvSpPr>
          <p:nvPr>
            <p:ph type="body" idx="1"/>
          </p:nvPr>
        </p:nvSpPr>
        <p:spPr>
          <a:xfrm>
            <a:off x="255649" y="195333"/>
            <a:ext cx="5256513" cy="50760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504337" indent="-18156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816433" indent="-17088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75827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498604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One</a:t>
            </a:r>
          </a:p>
          <a:p>
            <a:pPr lvl="1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Two</a:t>
            </a:r>
          </a:p>
          <a:p>
            <a:pPr lvl="2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Three</a:t>
            </a:r>
          </a:p>
          <a:p>
            <a:pPr lvl="3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Four</a:t>
            </a:r>
          </a:p>
          <a:p>
            <a:pPr lvl="4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Agenda_1_ icons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272" name="Shape 272"/>
          <p:cNvSpPr>
            <a:spLocks noGrp="1"/>
          </p:cNvSpPr>
          <p:nvPr>
            <p:ph type="body" idx="1"/>
          </p:nvPr>
        </p:nvSpPr>
        <p:spPr>
          <a:xfrm>
            <a:off x="649167" y="2018176"/>
            <a:ext cx="4870894" cy="1182817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Five</a:t>
            </a:r>
          </a:p>
        </p:txBody>
      </p:sp>
      <p:pic>
        <p:nvPicPr>
          <p:cNvPr id="273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41819" y="3226497"/>
            <a:ext cx="785517" cy="332917"/>
          </a:xfrm>
          <a:prstGeom prst="rect">
            <a:avLst/>
          </a:prstGeom>
          <a:ln w="12700">
            <a:miter lim="400000"/>
          </a:ln>
        </p:spPr>
      </p:pic>
      <p:sp>
        <p:nvSpPr>
          <p:cNvPr id="274" name="Shape 274"/>
          <p:cNvSpPr/>
          <p:nvPr/>
        </p:nvSpPr>
        <p:spPr>
          <a:xfrm>
            <a:off x="-2" y="3422076"/>
            <a:ext cx="5508002" cy="35723"/>
          </a:xfrm>
          <a:prstGeom prst="rect">
            <a:avLst/>
          </a:prstGeom>
          <a:solidFill>
            <a:srgbClr val="752774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75" name="image3.png" descr="blokjes slide1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5650" y="3214529"/>
            <a:ext cx="1214775" cy="4798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Agenda_2_ icons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278" name="Shape 27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Five</a:t>
            </a:r>
          </a:p>
        </p:txBody>
      </p:sp>
      <p:pic>
        <p:nvPicPr>
          <p:cNvPr id="279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41819" y="3226497"/>
            <a:ext cx="785517" cy="332917"/>
          </a:xfrm>
          <a:prstGeom prst="rect">
            <a:avLst/>
          </a:prstGeom>
          <a:ln w="12700">
            <a:miter lim="400000"/>
          </a:ln>
        </p:spPr>
      </p:pic>
      <p:sp>
        <p:nvSpPr>
          <p:cNvPr id="280" name="Shape 280"/>
          <p:cNvSpPr/>
          <p:nvPr/>
        </p:nvSpPr>
        <p:spPr>
          <a:xfrm>
            <a:off x="-2" y="3422076"/>
            <a:ext cx="5508002" cy="35723"/>
          </a:xfrm>
          <a:prstGeom prst="rect">
            <a:avLst/>
          </a:prstGeom>
          <a:solidFill>
            <a:srgbClr val="752774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81" name="image3.png" descr="blokjes slide1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5650" y="3214529"/>
            <a:ext cx="1214775" cy="4798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Agenda text_3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>
            <a:spLocks noGrp="1"/>
          </p:cNvSpPr>
          <p:nvPr>
            <p:ph type="body" idx="1"/>
          </p:nvPr>
        </p:nvSpPr>
        <p:spPr>
          <a:xfrm>
            <a:off x="255649" y="195333"/>
            <a:ext cx="5256513" cy="50760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504337" indent="-18156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816433" indent="-17088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75827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498604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One</a:t>
            </a:r>
          </a:p>
          <a:p>
            <a:pPr lvl="1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Two</a:t>
            </a:r>
          </a:p>
          <a:p>
            <a:pPr lvl="2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Three</a:t>
            </a:r>
          </a:p>
          <a:p>
            <a:pPr lvl="3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Four</a:t>
            </a:r>
          </a:p>
          <a:p>
            <a:pPr lvl="4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Five</a:t>
            </a:r>
          </a:p>
        </p:txBody>
      </p:sp>
      <p:sp>
        <p:nvSpPr>
          <p:cNvPr id="284" name="Shape 28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pic>
        <p:nvPicPr>
          <p:cNvPr id="285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41819" y="3226497"/>
            <a:ext cx="785517" cy="332917"/>
          </a:xfrm>
          <a:prstGeom prst="rect">
            <a:avLst/>
          </a:prstGeom>
          <a:ln w="12700">
            <a:miter lim="400000"/>
          </a:ln>
        </p:spPr>
      </p:pic>
      <p:sp>
        <p:nvSpPr>
          <p:cNvPr id="286" name="Shape 286"/>
          <p:cNvSpPr/>
          <p:nvPr/>
        </p:nvSpPr>
        <p:spPr>
          <a:xfrm>
            <a:off x="-2" y="3422076"/>
            <a:ext cx="5508002" cy="35723"/>
          </a:xfrm>
          <a:prstGeom prst="rect">
            <a:avLst/>
          </a:prstGeom>
          <a:solidFill>
            <a:srgbClr val="752774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87" name="image3.png" descr="blokjes slide1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5650" y="3214529"/>
            <a:ext cx="1214775" cy="4798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ntact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Shape 289"/>
          <p:cNvSpPr>
            <a:spLocks noGrp="1"/>
          </p:cNvSpPr>
          <p:nvPr>
            <p:ph type="sldNum" sz="quarter" idx="2"/>
          </p:nvPr>
        </p:nvSpPr>
        <p:spPr>
          <a:xfrm>
            <a:off x="4676092" y="3429245"/>
            <a:ext cx="828796" cy="191557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290" name="Shape 290"/>
          <p:cNvSpPr>
            <a:spLocks noGrp="1"/>
          </p:cNvSpPr>
          <p:nvPr>
            <p:ph type="body" idx="1"/>
          </p:nvPr>
        </p:nvSpPr>
        <p:spPr>
          <a:xfrm>
            <a:off x="657248" y="765597"/>
            <a:ext cx="2084502" cy="1427909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100"/>
              </a:spcBef>
              <a:defRPr sz="700"/>
            </a:lvl1pPr>
            <a:lvl2pPr marL="393382" indent="-70607">
              <a:spcBef>
                <a:spcPts val="100"/>
              </a:spcBef>
              <a:defRPr sz="700"/>
            </a:lvl2pPr>
            <a:lvl3pPr marL="712005" indent="-66454">
              <a:spcBef>
                <a:spcPts val="100"/>
              </a:spcBef>
              <a:defRPr sz="700"/>
            </a:lvl3pPr>
            <a:lvl4pPr marL="1049021" indent="-80694">
              <a:spcBef>
                <a:spcPts val="100"/>
              </a:spcBef>
              <a:defRPr sz="700"/>
            </a:lvl4pPr>
            <a:lvl5pPr marL="1371798" indent="-80694">
              <a:spcBef>
                <a:spcPts val="100"/>
              </a:spcBef>
              <a:defRPr sz="7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700">
                <a:solidFill>
                  <a:srgbClr val="808080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700">
                <a:solidFill>
                  <a:srgbClr val="808080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700">
                <a:solidFill>
                  <a:srgbClr val="808080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700">
                <a:solidFill>
                  <a:srgbClr val="808080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700">
                <a:solidFill>
                  <a:srgbClr val="808080"/>
                </a:solidFill>
              </a:rPr>
              <a:t>Body Level Five</a:t>
            </a:r>
          </a:p>
        </p:txBody>
      </p:sp>
      <p:pic>
        <p:nvPicPr>
          <p:cNvPr id="291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41819" y="3226497"/>
            <a:ext cx="785517" cy="332917"/>
          </a:xfrm>
          <a:prstGeom prst="rect">
            <a:avLst/>
          </a:prstGeom>
          <a:ln w="12700">
            <a:miter lim="400000"/>
          </a:ln>
        </p:spPr>
      </p:pic>
      <p:sp>
        <p:nvSpPr>
          <p:cNvPr id="292" name="Shape 292"/>
          <p:cNvSpPr/>
          <p:nvPr/>
        </p:nvSpPr>
        <p:spPr>
          <a:xfrm>
            <a:off x="-2" y="3422076"/>
            <a:ext cx="5508002" cy="35723"/>
          </a:xfrm>
          <a:prstGeom prst="rect">
            <a:avLst/>
          </a:prstGeom>
          <a:solidFill>
            <a:srgbClr val="752774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93" name="image3.png" descr="blokjes slide1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5650" y="3214529"/>
            <a:ext cx="1214775" cy="4798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c with footer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296" name="Shape 296"/>
          <p:cNvSpPr/>
          <p:nvPr/>
        </p:nvSpPr>
        <p:spPr>
          <a:xfrm>
            <a:off x="-1580084" y="1250899"/>
            <a:ext cx="1514248" cy="761366"/>
          </a:xfrm>
          <a:prstGeom prst="rect">
            <a:avLst/>
          </a:prstGeom>
          <a:ln>
            <a:solidFill>
              <a:srgbClr val="752774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1100"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100">
                <a:solidFill>
                  <a:srgbClr val="FFFFFF"/>
                </a:solidFill>
              </a:rPr>
              <a:t>This is a blanc dia. You can use this if you have a lot of pictures, tables, icons etc. </a:t>
            </a:r>
          </a:p>
        </p:txBody>
      </p:sp>
      <p:pic>
        <p:nvPicPr>
          <p:cNvPr id="297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41819" y="3226497"/>
            <a:ext cx="785517" cy="332917"/>
          </a:xfrm>
          <a:prstGeom prst="rect">
            <a:avLst/>
          </a:prstGeom>
          <a:ln w="12700">
            <a:miter lim="400000"/>
          </a:ln>
        </p:spPr>
      </p:pic>
      <p:sp>
        <p:nvSpPr>
          <p:cNvPr id="298" name="Shape 298"/>
          <p:cNvSpPr/>
          <p:nvPr/>
        </p:nvSpPr>
        <p:spPr>
          <a:xfrm>
            <a:off x="-2" y="3422076"/>
            <a:ext cx="5508002" cy="35723"/>
          </a:xfrm>
          <a:prstGeom prst="rect">
            <a:avLst/>
          </a:prstGeom>
          <a:solidFill>
            <a:srgbClr val="752774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99" name="image3.png" descr="blokjes slide1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5650" y="3214529"/>
            <a:ext cx="1214775" cy="4798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c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>
            <a:spLocks noGrp="1"/>
          </p:cNvSpPr>
          <p:nvPr>
            <p:ph type="body" idx="1"/>
          </p:nvPr>
        </p:nvSpPr>
        <p:spPr>
          <a:xfrm>
            <a:off x="1" y="0"/>
            <a:ext cx="6410324" cy="367665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with picture -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gray">
          <a:xfrm>
            <a:off x="226800" y="0"/>
            <a:ext cx="5947200" cy="1146970"/>
          </a:xfrm>
          <a:prstGeom prst="rect">
            <a:avLst/>
          </a:prstGeom>
          <a:solidFill>
            <a:schemeClr val="bg1">
              <a:alpha val="75000"/>
            </a:schemeClr>
          </a:solidFill>
          <a:ln w="6350" algn="ctr">
            <a:noFill/>
            <a:miter lim="800000"/>
            <a:headEnd/>
            <a:tailEnd/>
          </a:ln>
        </p:spPr>
        <p:txBody>
          <a:bodyPr lIns="62902" tIns="50322" rIns="62902" bIns="50322" rtlCol="0" anchor="ctr"/>
          <a:lstStyle/>
          <a:p>
            <a:pPr marR="0" algn="ctr" defTabSz="639061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900" b="0" i="0" u="none" strike="noStrike" kern="0" cap="none" spc="0" normalizeH="0" baseline="0" noProof="0" dirty="0" smtClean="0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4" name="Picture 3" descr="SAP_grad_R_pref.png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033" y="3254848"/>
            <a:ext cx="641867" cy="242988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 bwMode="gray">
          <a:xfrm>
            <a:off x="226800" y="0"/>
            <a:ext cx="5947200" cy="86700"/>
          </a:xfrm>
          <a:prstGeom prst="rect">
            <a:avLst/>
          </a:prstGeom>
          <a:solidFill>
            <a:schemeClr val="accent1"/>
          </a:solidFill>
          <a:ln w="9525" algn="ctr">
            <a:noFill/>
            <a:miter lim="800000"/>
            <a:headEnd/>
            <a:tailEnd/>
          </a:ln>
        </p:spPr>
        <p:txBody>
          <a:bodyPr lIns="62902" tIns="50322" rIns="62902" bIns="50322" rtlCol="0" anchor="ctr"/>
          <a:lstStyle/>
          <a:p>
            <a:pPr marR="0" algn="ctr" defTabSz="639061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100" b="0" i="0" u="none" strike="noStrike" kern="0" cap="none" spc="0" normalizeH="0" baseline="0" noProof="0" dirty="0" err="1" smtClean="0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289801" y="802713"/>
            <a:ext cx="4788000" cy="263548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marL="0" marR="0" indent="0" algn="l" defTabSz="63906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100" b="0">
                <a:solidFill>
                  <a:sysClr val="windowText" lastClr="000000"/>
                </a:solidFill>
              </a:defRPr>
            </a:lvl1pPr>
            <a:lvl2pPr marL="3195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390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9585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2781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5976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91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23671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556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Speaker’s Name/Department (delete if not needed)</a:t>
            </a:r>
            <a:br>
              <a:rPr lang="en-US" dirty="0" smtClean="0"/>
            </a:br>
            <a:r>
              <a:rPr lang="en-US" dirty="0" smtClean="0"/>
              <a:t>Month 00, 2013</a:t>
            </a:r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289801" y="173400"/>
            <a:ext cx="5796000" cy="494153"/>
          </a:xfrm>
          <a:prstGeom prst="rect">
            <a:avLst/>
          </a:prstGeom>
        </p:spPr>
        <p:txBody>
          <a:bodyPr lIns="91294" tIns="45647" rIns="91294" bIns="45647" anchor="t" anchorCtr="0">
            <a:noAutofit/>
          </a:bodyPr>
          <a:lstStyle>
            <a:lvl1pPr>
              <a:defRPr sz="2100">
                <a:solidFill>
                  <a:sysClr val="windowText" lastClr="000000"/>
                </a:solidFill>
                <a:latin typeface="+mj-lt"/>
              </a:defRPr>
            </a:lvl1pPr>
          </a:lstStyle>
          <a:p>
            <a:r>
              <a:rPr lang="en-US" sz="2100" dirty="0" smtClean="0"/>
              <a:t>Alternate Presentation Title</a:t>
            </a:r>
            <a:br>
              <a:rPr lang="en-US" sz="2100" dirty="0" smtClean="0"/>
            </a:br>
            <a:r>
              <a:rPr lang="en-US" sz="2100" dirty="0" smtClean="0"/>
              <a:t>Breaks to Two Lines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624061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 text boxes_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/>
          </p:cNvSpPr>
          <p:nvPr>
            <p:ph type="sldNum" sz="quarter" idx="2"/>
          </p:nvPr>
        </p:nvSpPr>
        <p:spPr>
          <a:xfrm>
            <a:off x="4673870" y="3429245"/>
            <a:ext cx="828796" cy="191557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33" name="Shape 33"/>
          <p:cNvSpPr>
            <a:spLocks noGrp="1"/>
          </p:cNvSpPr>
          <p:nvPr>
            <p:ph type="body" idx="1"/>
          </p:nvPr>
        </p:nvSpPr>
        <p:spPr>
          <a:xfrm>
            <a:off x="255649" y="195333"/>
            <a:ext cx="5252027" cy="50760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504337" indent="-18156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816433" indent="-17088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75827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498604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One</a:t>
            </a:r>
          </a:p>
          <a:p>
            <a:pPr lvl="1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Two</a:t>
            </a:r>
          </a:p>
          <a:p>
            <a:pPr lvl="2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Three</a:t>
            </a:r>
          </a:p>
          <a:p>
            <a:pPr lvl="3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Four</a:t>
            </a:r>
          </a:p>
          <a:p>
            <a:pPr lvl="4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 + pictures_Specific logo(s)_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>
            <a:spLocks noGrp="1"/>
          </p:cNvSpPr>
          <p:nvPr>
            <p:ph type="body" idx="1"/>
          </p:nvPr>
        </p:nvSpPr>
        <p:spPr>
          <a:xfrm>
            <a:off x="255649" y="195333"/>
            <a:ext cx="5056020" cy="50760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504337" indent="-18156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816433" indent="-17088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75827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498604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One</a:t>
            </a:r>
          </a:p>
          <a:p>
            <a:pPr lvl="1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Two</a:t>
            </a:r>
          </a:p>
          <a:p>
            <a:pPr lvl="2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Three</a:t>
            </a:r>
          </a:p>
          <a:p>
            <a:pPr lvl="3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Four</a:t>
            </a:r>
          </a:p>
          <a:p>
            <a:pPr lvl="4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Five</a:t>
            </a:r>
          </a:p>
        </p:txBody>
      </p:sp>
      <p:pic>
        <p:nvPicPr>
          <p:cNvPr id="44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41819" y="3226497"/>
            <a:ext cx="785517" cy="332917"/>
          </a:xfrm>
          <a:prstGeom prst="rect">
            <a:avLst/>
          </a:prstGeom>
          <a:ln w="12700">
            <a:miter lim="400000"/>
          </a:ln>
        </p:spPr>
      </p:pic>
      <p:sp>
        <p:nvSpPr>
          <p:cNvPr id="45" name="Shape 45"/>
          <p:cNvSpPr>
            <a:spLocks noGrp="1"/>
          </p:cNvSpPr>
          <p:nvPr>
            <p:ph type="sldNum" sz="quarter" idx="2"/>
          </p:nvPr>
        </p:nvSpPr>
        <p:spPr>
          <a:xfrm>
            <a:off x="51183" y="3454079"/>
            <a:ext cx="828795" cy="191557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46" name="Shape 46"/>
          <p:cNvSpPr/>
          <p:nvPr/>
        </p:nvSpPr>
        <p:spPr>
          <a:xfrm>
            <a:off x="0" y="3422074"/>
            <a:ext cx="3025183" cy="36001"/>
          </a:xfrm>
          <a:prstGeom prst="rect">
            <a:avLst/>
          </a:prstGeom>
          <a:solidFill>
            <a:srgbClr val="E47823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ig picture_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body" idx="1"/>
          </p:nvPr>
        </p:nvSpPr>
        <p:spPr>
          <a:xfrm>
            <a:off x="349918" y="207362"/>
            <a:ext cx="2633778" cy="22448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FFFFFF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FFFFFF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FFFFFF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FFFFFF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FFFFFF"/>
                </a:solidFill>
              </a:rPr>
              <a:t>Body Level Five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xfrm>
            <a:off x="5579269" y="3420191"/>
            <a:ext cx="828796" cy="191557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50" name="Shape 50"/>
          <p:cNvSpPr/>
          <p:nvPr/>
        </p:nvSpPr>
        <p:spPr>
          <a:xfrm>
            <a:off x="-2" y="3415250"/>
            <a:ext cx="6410328" cy="36001"/>
          </a:xfrm>
          <a:prstGeom prst="rect">
            <a:avLst/>
          </a:prstGeom>
          <a:solidFill>
            <a:srgbClr val="E47823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ext + picture_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>
            <a:spLocks noGrp="1"/>
          </p:cNvSpPr>
          <p:nvPr>
            <p:ph type="sldNum" sz="quarter" idx="2"/>
          </p:nvPr>
        </p:nvSpPr>
        <p:spPr>
          <a:xfrm>
            <a:off x="4678396" y="3429245"/>
            <a:ext cx="828796" cy="191557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53" name="Shape 53"/>
          <p:cNvSpPr>
            <a:spLocks noGrp="1"/>
          </p:cNvSpPr>
          <p:nvPr>
            <p:ph type="body" idx="1"/>
          </p:nvPr>
        </p:nvSpPr>
        <p:spPr>
          <a:xfrm>
            <a:off x="255649" y="195333"/>
            <a:ext cx="5252345" cy="50760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504337" indent="-18156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816433" indent="-17088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75827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498604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One</a:t>
            </a:r>
          </a:p>
          <a:p>
            <a:pPr lvl="1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Two</a:t>
            </a:r>
          </a:p>
          <a:p>
            <a:pPr lvl="2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Three</a:t>
            </a:r>
          </a:p>
          <a:p>
            <a:pPr lvl="3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Four</a:t>
            </a:r>
          </a:p>
          <a:p>
            <a:pPr lvl="4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abel_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>
            <a:spLocks noGrp="1"/>
          </p:cNvSpPr>
          <p:nvPr>
            <p:ph type="body" idx="1"/>
          </p:nvPr>
        </p:nvSpPr>
        <p:spPr>
          <a:xfrm>
            <a:off x="255649" y="195333"/>
            <a:ext cx="5256513" cy="50760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504337" indent="-18156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816433" indent="-17088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75827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498604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One</a:t>
            </a:r>
          </a:p>
          <a:p>
            <a:pPr lvl="1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Two</a:t>
            </a:r>
          </a:p>
          <a:p>
            <a:pPr lvl="2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Three</a:t>
            </a:r>
          </a:p>
          <a:p>
            <a:pPr lvl="3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Four</a:t>
            </a:r>
          </a:p>
          <a:p>
            <a:pPr lvl="4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Five</a:t>
            </a:r>
          </a:p>
        </p:txBody>
      </p:sp>
      <p:sp>
        <p:nvSpPr>
          <p:cNvPr id="56" name="Shape 56"/>
          <p:cNvSpPr/>
          <p:nvPr/>
        </p:nvSpPr>
        <p:spPr>
          <a:xfrm>
            <a:off x="4161" y="3564637"/>
            <a:ext cx="5508002" cy="35723"/>
          </a:xfrm>
          <a:prstGeom prst="rect">
            <a:avLst/>
          </a:prstGeom>
          <a:solidFill>
            <a:srgbClr val="E47823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57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52461" y="3267443"/>
            <a:ext cx="785517" cy="33291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46" Type="http://schemas.openxmlformats.org/officeDocument/2006/relationships/slideLayout" Target="../slideLayouts/slideLayout46.xml"/><Relationship Id="rId47" Type="http://schemas.openxmlformats.org/officeDocument/2006/relationships/slideLayout" Target="../slideLayouts/slideLayout47.xml"/><Relationship Id="rId48" Type="http://schemas.openxmlformats.org/officeDocument/2006/relationships/slideLayout" Target="../slideLayouts/slideLayout48.xml"/><Relationship Id="rId49" Type="http://schemas.openxmlformats.org/officeDocument/2006/relationships/slideLayout" Target="../slideLayouts/slideLayout4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50" Type="http://schemas.openxmlformats.org/officeDocument/2006/relationships/theme" Target="../theme/theme1.xml"/><Relationship Id="rId51" Type="http://schemas.openxmlformats.org/officeDocument/2006/relationships/image" Target="../media/image1.jpeg"/><Relationship Id="rId5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slideLayout" Target="../slideLayouts/slideLayout35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37" Type="http://schemas.openxmlformats.org/officeDocument/2006/relationships/slideLayout" Target="../slideLayouts/slideLayout37.xml"/><Relationship Id="rId38" Type="http://schemas.openxmlformats.org/officeDocument/2006/relationships/slideLayout" Target="../slideLayouts/slideLayout38.xml"/><Relationship Id="rId39" Type="http://schemas.openxmlformats.org/officeDocument/2006/relationships/slideLayout" Target="../slideLayouts/slideLayout39.xml"/><Relationship Id="rId40" Type="http://schemas.openxmlformats.org/officeDocument/2006/relationships/slideLayout" Target="../slideLayouts/slideLayout40.xml"/><Relationship Id="rId41" Type="http://schemas.openxmlformats.org/officeDocument/2006/relationships/slideLayout" Target="../slideLayouts/slideLayout41.xml"/><Relationship Id="rId42" Type="http://schemas.openxmlformats.org/officeDocument/2006/relationships/slideLayout" Target="../slideLayouts/slideLayout42.xml"/><Relationship Id="rId43" Type="http://schemas.openxmlformats.org/officeDocument/2006/relationships/slideLayout" Target="../slideLayouts/slideLayout43.xml"/><Relationship Id="rId44" Type="http://schemas.openxmlformats.org/officeDocument/2006/relationships/slideLayout" Target="../slideLayouts/slideLayout44.xml"/><Relationship Id="rId45" Type="http://schemas.openxmlformats.org/officeDocument/2006/relationships/slideLayout" Target="../slideLayouts/slideLayout4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sldNum" sz="quarter" idx="2"/>
          </p:nvPr>
        </p:nvSpPr>
        <p:spPr>
          <a:xfrm>
            <a:off x="4681378" y="3429245"/>
            <a:ext cx="828796" cy="191557"/>
          </a:xfrm>
          <a:prstGeom prst="rect">
            <a:avLst/>
          </a:prstGeom>
          <a:ln w="12700">
            <a:miter lim="400000"/>
          </a:ln>
        </p:spPr>
        <p:txBody>
          <a:bodyPr lIns="32277" tIns="32277" rIns="32277" bIns="32277" anchor="ctr">
            <a:spAutoFit/>
          </a:bodyPr>
          <a:lstStyle>
            <a:lvl1pPr algn="r">
              <a:defRPr sz="800">
                <a:solidFill>
                  <a:srgbClr val="888888"/>
                </a:solidFill>
              </a:defRPr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645217" y="792984"/>
            <a:ext cx="4870894" cy="28773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2277" tIns="32277" rIns="32277" bIns="32277">
            <a:norm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Five</a:t>
            </a:r>
          </a:p>
        </p:txBody>
      </p:sp>
      <p:pic>
        <p:nvPicPr>
          <p:cNvPr id="4" name="image1.jpg" descr="delaware_logo_1112.jpg"/>
          <p:cNvPicPr/>
          <p:nvPr/>
        </p:nvPicPr>
        <p:blipFill>
          <a:blip r:embed="rId51">
            <a:extLst/>
          </a:blip>
          <a:stretch>
            <a:fillRect/>
          </a:stretch>
        </p:blipFill>
        <p:spPr>
          <a:xfrm>
            <a:off x="5541819" y="3226497"/>
            <a:ext cx="785517" cy="332917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Shape 5"/>
          <p:cNvSpPr/>
          <p:nvPr/>
        </p:nvSpPr>
        <p:spPr>
          <a:xfrm>
            <a:off x="-2" y="3422076"/>
            <a:ext cx="5508002" cy="35723"/>
          </a:xfrm>
          <a:prstGeom prst="rect">
            <a:avLst/>
          </a:prstGeom>
          <a:solidFill>
            <a:srgbClr val="E47823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6" name="image3.png" descr="blokjes slide1.png"/>
          <p:cNvPicPr/>
          <p:nvPr/>
        </p:nvPicPr>
        <p:blipFill>
          <a:blip r:embed="rId52">
            <a:extLst/>
          </a:blip>
          <a:stretch>
            <a:fillRect/>
          </a:stretch>
        </p:blipFill>
        <p:spPr>
          <a:xfrm>
            <a:off x="255650" y="3214529"/>
            <a:ext cx="1214775" cy="479893"/>
          </a:xfrm>
          <a:prstGeom prst="rect">
            <a:avLst/>
          </a:prstGeom>
          <a:ln w="12700">
            <a:miter lim="400000"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5" r:id="rId5"/>
    <p:sldLayoutId id="2147483657" r:id="rId6"/>
    <p:sldLayoutId id="2147483658" r:id="rId7"/>
    <p:sldLayoutId id="2147483659" r:id="rId8"/>
    <p:sldLayoutId id="2147483660" r:id="rId9"/>
    <p:sldLayoutId id="2147483662" r:id="rId10"/>
    <p:sldLayoutId id="2147483663" r:id="rId11"/>
    <p:sldLayoutId id="2147483666" r:id="rId12"/>
    <p:sldLayoutId id="2147483669" r:id="rId13"/>
    <p:sldLayoutId id="2147483670" r:id="rId14"/>
    <p:sldLayoutId id="2147483671" r:id="rId15"/>
    <p:sldLayoutId id="2147483672" r:id="rId16"/>
    <p:sldLayoutId id="2147483673" r:id="rId17"/>
    <p:sldLayoutId id="2147483674" r:id="rId18"/>
    <p:sldLayoutId id="2147483675" r:id="rId19"/>
    <p:sldLayoutId id="2147483676" r:id="rId20"/>
    <p:sldLayoutId id="2147483677" r:id="rId21"/>
    <p:sldLayoutId id="2147483678" r:id="rId22"/>
    <p:sldLayoutId id="2147483679" r:id="rId23"/>
    <p:sldLayoutId id="2147483680" r:id="rId24"/>
    <p:sldLayoutId id="2147483681" r:id="rId25"/>
    <p:sldLayoutId id="2147483682" r:id="rId26"/>
    <p:sldLayoutId id="2147483683" r:id="rId27"/>
    <p:sldLayoutId id="2147483684" r:id="rId28"/>
    <p:sldLayoutId id="2147483685" r:id="rId29"/>
    <p:sldLayoutId id="2147483686" r:id="rId30"/>
    <p:sldLayoutId id="2147483687" r:id="rId31"/>
    <p:sldLayoutId id="2147483688" r:id="rId32"/>
    <p:sldLayoutId id="2147483689" r:id="rId33"/>
    <p:sldLayoutId id="2147483690" r:id="rId34"/>
    <p:sldLayoutId id="2147483691" r:id="rId35"/>
    <p:sldLayoutId id="2147483692" r:id="rId36"/>
    <p:sldLayoutId id="2147483693" r:id="rId37"/>
    <p:sldLayoutId id="2147483694" r:id="rId38"/>
    <p:sldLayoutId id="2147483695" r:id="rId39"/>
    <p:sldLayoutId id="2147483696" r:id="rId40"/>
    <p:sldLayoutId id="2147483697" r:id="rId41"/>
    <p:sldLayoutId id="2147483698" r:id="rId42"/>
    <p:sldLayoutId id="2147483699" r:id="rId43"/>
    <p:sldLayoutId id="2147483700" r:id="rId44"/>
    <p:sldLayoutId id="2147483701" r:id="rId45"/>
    <p:sldLayoutId id="2147483702" r:id="rId46"/>
    <p:sldLayoutId id="2147483703" r:id="rId47"/>
    <p:sldLayoutId id="2147483704" r:id="rId48"/>
    <p:sldLayoutId id="2147483706" r:id="rId49"/>
  </p:sldLayoutIdLst>
  <p:transition spd="med"/>
  <p:txStyles>
    <p:titleStyle>
      <a:lvl1pPr algn="ctr" defTabSz="322776">
        <a:defRPr sz="3100">
          <a:latin typeface="Century Gothic"/>
          <a:ea typeface="Century Gothic"/>
          <a:cs typeface="Century Gothic"/>
          <a:sym typeface="Century Gothic"/>
        </a:defRPr>
      </a:lvl1pPr>
      <a:lvl2pPr algn="ctr" defTabSz="322776">
        <a:defRPr sz="3100">
          <a:latin typeface="Century Gothic"/>
          <a:ea typeface="Century Gothic"/>
          <a:cs typeface="Century Gothic"/>
          <a:sym typeface="Century Gothic"/>
        </a:defRPr>
      </a:lvl2pPr>
      <a:lvl3pPr algn="ctr" defTabSz="322776">
        <a:defRPr sz="3100">
          <a:latin typeface="Century Gothic"/>
          <a:ea typeface="Century Gothic"/>
          <a:cs typeface="Century Gothic"/>
          <a:sym typeface="Century Gothic"/>
        </a:defRPr>
      </a:lvl3pPr>
      <a:lvl4pPr algn="ctr" defTabSz="322776">
        <a:defRPr sz="3100">
          <a:latin typeface="Century Gothic"/>
          <a:ea typeface="Century Gothic"/>
          <a:cs typeface="Century Gothic"/>
          <a:sym typeface="Century Gothic"/>
        </a:defRPr>
      </a:lvl4pPr>
      <a:lvl5pPr algn="ctr" defTabSz="322776">
        <a:defRPr sz="3100">
          <a:latin typeface="Century Gothic"/>
          <a:ea typeface="Century Gothic"/>
          <a:cs typeface="Century Gothic"/>
          <a:sym typeface="Century Gothic"/>
        </a:defRPr>
      </a:lvl5pPr>
      <a:lvl6pPr algn="ctr" defTabSz="322776">
        <a:defRPr sz="3100">
          <a:latin typeface="Century Gothic"/>
          <a:ea typeface="Century Gothic"/>
          <a:cs typeface="Century Gothic"/>
          <a:sym typeface="Century Gothic"/>
        </a:defRPr>
      </a:lvl6pPr>
      <a:lvl7pPr algn="ctr" defTabSz="322776">
        <a:defRPr sz="3100">
          <a:latin typeface="Century Gothic"/>
          <a:ea typeface="Century Gothic"/>
          <a:cs typeface="Century Gothic"/>
          <a:sym typeface="Century Gothic"/>
        </a:defRPr>
      </a:lvl7pPr>
      <a:lvl8pPr algn="ctr" defTabSz="322776">
        <a:defRPr sz="3100">
          <a:latin typeface="Century Gothic"/>
          <a:ea typeface="Century Gothic"/>
          <a:cs typeface="Century Gothic"/>
          <a:sym typeface="Century Gothic"/>
        </a:defRPr>
      </a:lvl8pPr>
      <a:lvl9pPr algn="ctr" defTabSz="322776">
        <a:defRPr sz="3100">
          <a:latin typeface="Century Gothic"/>
          <a:ea typeface="Century Gothic"/>
          <a:cs typeface="Century Gothic"/>
          <a:sym typeface="Century Gothic"/>
        </a:defRPr>
      </a:lvl9pPr>
    </p:titleStyle>
    <p:bodyStyle>
      <a:lvl1pPr defTabSz="322776">
        <a:spcBef>
          <a:spcPts val="300"/>
        </a:spcBef>
        <a:defRPr sz="1300">
          <a:solidFill>
            <a:srgbClr val="808080"/>
          </a:solidFill>
          <a:latin typeface="Calibri"/>
          <a:ea typeface="Calibri"/>
          <a:cs typeface="Calibri"/>
          <a:sym typeface="Calibri"/>
        </a:defRPr>
      </a:lvl1pPr>
      <a:lvl2pPr marL="453903" indent="-131128" defTabSz="322776">
        <a:spcBef>
          <a:spcPts val="300"/>
        </a:spcBef>
        <a:buSzPct val="100000"/>
        <a:buChar char="–"/>
        <a:defRPr sz="1300">
          <a:solidFill>
            <a:srgbClr val="808080"/>
          </a:solidFill>
          <a:latin typeface="Calibri"/>
          <a:ea typeface="Calibri"/>
          <a:cs typeface="Calibri"/>
          <a:sym typeface="Calibri"/>
        </a:defRPr>
      </a:lvl2pPr>
      <a:lvl3pPr marL="768966" indent="-123415" defTabSz="322776">
        <a:spcBef>
          <a:spcPts val="300"/>
        </a:spcBef>
        <a:buSzPct val="100000"/>
        <a:buChar char="•"/>
        <a:defRPr sz="1300">
          <a:solidFill>
            <a:srgbClr val="808080"/>
          </a:solidFill>
          <a:latin typeface="Calibri"/>
          <a:ea typeface="Calibri"/>
          <a:cs typeface="Calibri"/>
          <a:sym typeface="Calibri"/>
        </a:defRPr>
      </a:lvl3pPr>
      <a:lvl4pPr marL="1118188" indent="-149861" defTabSz="322776">
        <a:spcBef>
          <a:spcPts val="300"/>
        </a:spcBef>
        <a:buSzPct val="100000"/>
        <a:buChar char="–"/>
        <a:defRPr sz="1300">
          <a:solidFill>
            <a:srgbClr val="808080"/>
          </a:solidFill>
          <a:latin typeface="Calibri"/>
          <a:ea typeface="Calibri"/>
          <a:cs typeface="Calibri"/>
          <a:sym typeface="Calibri"/>
        </a:defRPr>
      </a:lvl4pPr>
      <a:lvl5pPr marL="1440965" indent="-149861" defTabSz="322776">
        <a:spcBef>
          <a:spcPts val="300"/>
        </a:spcBef>
        <a:buSzPct val="100000"/>
        <a:buChar char="»"/>
        <a:defRPr sz="1300">
          <a:solidFill>
            <a:srgbClr val="808080"/>
          </a:solidFill>
          <a:latin typeface="Calibri"/>
          <a:ea typeface="Calibri"/>
          <a:cs typeface="Calibri"/>
          <a:sym typeface="Calibri"/>
        </a:defRPr>
      </a:lvl5pPr>
      <a:lvl6pPr marL="1763741" indent="-149861" defTabSz="322776">
        <a:spcBef>
          <a:spcPts val="300"/>
        </a:spcBef>
        <a:buSzPct val="100000"/>
        <a:buChar char="•"/>
        <a:defRPr sz="1300">
          <a:solidFill>
            <a:srgbClr val="808080"/>
          </a:solidFill>
          <a:latin typeface="Calibri"/>
          <a:ea typeface="Calibri"/>
          <a:cs typeface="Calibri"/>
          <a:sym typeface="Calibri"/>
        </a:defRPr>
      </a:lvl6pPr>
      <a:lvl7pPr marL="2086518" indent="-149861" defTabSz="322776">
        <a:spcBef>
          <a:spcPts val="300"/>
        </a:spcBef>
        <a:buSzPct val="100000"/>
        <a:buChar char="•"/>
        <a:defRPr sz="1300">
          <a:solidFill>
            <a:srgbClr val="808080"/>
          </a:solidFill>
          <a:latin typeface="Calibri"/>
          <a:ea typeface="Calibri"/>
          <a:cs typeface="Calibri"/>
          <a:sym typeface="Calibri"/>
        </a:defRPr>
      </a:lvl7pPr>
      <a:lvl8pPr marL="2409294" indent="-149861" defTabSz="322776">
        <a:spcBef>
          <a:spcPts val="300"/>
        </a:spcBef>
        <a:buSzPct val="100000"/>
        <a:buChar char="•"/>
        <a:defRPr sz="1300">
          <a:solidFill>
            <a:srgbClr val="808080"/>
          </a:solidFill>
          <a:latin typeface="Calibri"/>
          <a:ea typeface="Calibri"/>
          <a:cs typeface="Calibri"/>
          <a:sym typeface="Calibri"/>
        </a:defRPr>
      </a:lvl8pPr>
      <a:lvl9pPr marL="2732070" indent="-149861" defTabSz="322776">
        <a:spcBef>
          <a:spcPts val="300"/>
        </a:spcBef>
        <a:buSzPct val="100000"/>
        <a:buChar char="•"/>
        <a:defRPr sz="1300">
          <a:solidFill>
            <a:srgbClr val="808080"/>
          </a:solidFill>
          <a:latin typeface="Calibri"/>
          <a:ea typeface="Calibri"/>
          <a:cs typeface="Calibri"/>
          <a:sym typeface="Calibri"/>
        </a:defRPr>
      </a:lvl9pPr>
    </p:bodyStyle>
    <p:otherStyle>
      <a:lvl1pPr algn="r" defTabSz="322776">
        <a:defRPr sz="800">
          <a:solidFill>
            <a:schemeClr val="tx1"/>
          </a:solidFill>
          <a:latin typeface="+mn-lt"/>
          <a:ea typeface="+mn-ea"/>
          <a:cs typeface="+mn-cs"/>
          <a:sym typeface="Calibri"/>
        </a:defRPr>
      </a:lvl1pPr>
      <a:lvl2pPr indent="322776" algn="r" defTabSz="322776">
        <a:defRPr sz="800">
          <a:solidFill>
            <a:schemeClr val="tx1"/>
          </a:solidFill>
          <a:latin typeface="+mn-lt"/>
          <a:ea typeface="+mn-ea"/>
          <a:cs typeface="+mn-cs"/>
          <a:sym typeface="Calibri"/>
        </a:defRPr>
      </a:lvl2pPr>
      <a:lvl3pPr indent="645552" algn="r" defTabSz="322776">
        <a:defRPr sz="800">
          <a:solidFill>
            <a:schemeClr val="tx1"/>
          </a:solidFill>
          <a:latin typeface="+mn-lt"/>
          <a:ea typeface="+mn-ea"/>
          <a:cs typeface="+mn-cs"/>
          <a:sym typeface="Calibri"/>
        </a:defRPr>
      </a:lvl3pPr>
      <a:lvl4pPr indent="968328" algn="r" defTabSz="322776">
        <a:defRPr sz="800">
          <a:solidFill>
            <a:schemeClr val="tx1"/>
          </a:solidFill>
          <a:latin typeface="+mn-lt"/>
          <a:ea typeface="+mn-ea"/>
          <a:cs typeface="+mn-cs"/>
          <a:sym typeface="Calibri"/>
        </a:defRPr>
      </a:lvl4pPr>
      <a:lvl5pPr indent="1291105" algn="r" defTabSz="322776">
        <a:defRPr sz="800">
          <a:solidFill>
            <a:schemeClr val="tx1"/>
          </a:solidFill>
          <a:latin typeface="+mn-lt"/>
          <a:ea typeface="+mn-ea"/>
          <a:cs typeface="+mn-cs"/>
          <a:sym typeface="Calibri"/>
        </a:defRPr>
      </a:lvl5pPr>
      <a:lvl6pPr indent="1613881" algn="r" defTabSz="322776">
        <a:defRPr sz="800">
          <a:solidFill>
            <a:schemeClr val="tx1"/>
          </a:solidFill>
          <a:latin typeface="+mn-lt"/>
          <a:ea typeface="+mn-ea"/>
          <a:cs typeface="+mn-cs"/>
          <a:sym typeface="Calibri"/>
        </a:defRPr>
      </a:lvl6pPr>
      <a:lvl7pPr indent="1936656" algn="r" defTabSz="322776">
        <a:defRPr sz="800">
          <a:solidFill>
            <a:schemeClr val="tx1"/>
          </a:solidFill>
          <a:latin typeface="+mn-lt"/>
          <a:ea typeface="+mn-ea"/>
          <a:cs typeface="+mn-cs"/>
          <a:sym typeface="Calibri"/>
        </a:defRPr>
      </a:lvl7pPr>
      <a:lvl8pPr indent="2259433" algn="r" defTabSz="322776">
        <a:defRPr sz="800">
          <a:solidFill>
            <a:schemeClr val="tx1"/>
          </a:solidFill>
          <a:latin typeface="+mn-lt"/>
          <a:ea typeface="+mn-ea"/>
          <a:cs typeface="+mn-cs"/>
          <a:sym typeface="Calibri"/>
        </a:defRPr>
      </a:lvl8pPr>
      <a:lvl9pPr indent="2582210" algn="r" defTabSz="322776">
        <a:defRPr sz="800">
          <a:solidFill>
            <a:schemeClr val="tx1"/>
          </a:solidFill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49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9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4" Type="http://schemas.openxmlformats.org/officeDocument/2006/relationships/image" Target="../media/image3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4" Type="http://schemas.openxmlformats.org/officeDocument/2006/relationships/image" Target="../media/image33.png"/><Relationship Id="rId5" Type="http://schemas.openxmlformats.org/officeDocument/2006/relationships/image" Target="../media/image34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4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400800" cy="3670300"/>
          </a:xfrm>
          <a:prstGeom prst="rect">
            <a:avLst/>
          </a:prstGeom>
        </p:spPr>
      </p:pic>
      <p:pic>
        <p:nvPicPr>
          <p:cNvPr id="12" name="Afbeelding 8" descr="LOGO_DelawareConsulting_volledigwit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4219" y="2873783"/>
            <a:ext cx="1788253" cy="678648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 bwMode="gray">
          <a:xfrm>
            <a:off x="254261" y="25045"/>
            <a:ext cx="5891842" cy="740382"/>
          </a:xfrm>
          <a:prstGeom prst="rect">
            <a:avLst/>
          </a:prstGeom>
          <a:solidFill>
            <a:schemeClr val="bg1">
              <a:alpha val="75000"/>
            </a:schemeClr>
          </a:solidFill>
          <a:ln w="6350" algn="ctr">
            <a:noFill/>
            <a:miter lim="800000"/>
            <a:headEnd/>
            <a:tailEnd/>
          </a:ln>
        </p:spPr>
        <p:txBody>
          <a:bodyPr lIns="56120" tIns="44894" rIns="56120" bIns="44894" rtlCol="0" anchor="ctr"/>
          <a:lstStyle/>
          <a:p>
            <a:pPr algn="ctr" defTabSz="570156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US" sz="900" dirty="0">
              <a:solidFill>
                <a:srgbClr val="000000"/>
              </a:solidFill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 bwMode="gray">
          <a:xfrm>
            <a:off x="245635" y="54758"/>
            <a:ext cx="5908492" cy="532515"/>
          </a:xfrm>
          <a:prstGeom prst="rect">
            <a:avLst/>
          </a:prstGeom>
        </p:spPr>
        <p:txBody>
          <a:bodyPr vert="horz" lIns="63996" tIns="31999" rIns="63996" bIns="31999" rtlCol="0" anchor="ctr" anchorCtr="0">
            <a:noAutofit/>
          </a:bodyPr>
          <a:lstStyle>
            <a:lvl1pPr algn="ctr" defTabSz="457170" rtl="0" eaLnBrk="1" latinLnBrk="0" hangingPunct="1">
              <a:spcBef>
                <a:spcPct val="0"/>
              </a:spcBef>
              <a:buNone/>
              <a:defRPr sz="3000" kern="1200">
                <a:solidFill>
                  <a:sysClr val="windowText" lastClr="000000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80000"/>
              </a:lnSpc>
            </a:pPr>
            <a:r>
              <a:rPr lang="en-US" altLang="zh-CN" sz="2000" b="1" dirty="0" smtClean="0">
                <a:solidFill>
                  <a:srgbClr val="FFA203"/>
                </a:solidFill>
                <a:latin typeface="BentonSans Medium"/>
                <a:cs typeface="BentonSans Medium"/>
              </a:rPr>
              <a:t>Optimize</a:t>
            </a:r>
            <a:r>
              <a:rPr lang="zh-CN" altLang="en-US" sz="2000" b="1" dirty="0" smtClean="0">
                <a:solidFill>
                  <a:srgbClr val="FFA203"/>
                </a:solidFill>
                <a:latin typeface="BentonSans Medium"/>
                <a:cs typeface="BentonSans Medium"/>
              </a:rPr>
              <a:t> </a:t>
            </a:r>
            <a:r>
              <a:rPr lang="en-US" altLang="zh-CN" sz="2000" b="1" dirty="0" err="1" smtClean="0">
                <a:solidFill>
                  <a:srgbClr val="FFA203"/>
                </a:solidFill>
                <a:latin typeface="BentonSans Medium"/>
                <a:cs typeface="BentonSans Medium"/>
              </a:rPr>
              <a:t>Hybird</a:t>
            </a:r>
            <a:r>
              <a:rPr lang="zh-CN" altLang="en-US" sz="2000" b="1" dirty="0" smtClean="0">
                <a:solidFill>
                  <a:srgbClr val="FFA203"/>
                </a:solidFill>
                <a:latin typeface="BentonSans Medium"/>
                <a:cs typeface="BentonSans Medium"/>
              </a:rPr>
              <a:t> </a:t>
            </a:r>
            <a:r>
              <a:rPr lang="en-US" altLang="zh-CN" sz="2000" b="1" dirty="0" smtClean="0">
                <a:solidFill>
                  <a:srgbClr val="FFA203"/>
                </a:solidFill>
                <a:latin typeface="BentonSans Medium"/>
                <a:cs typeface="BentonSans Medium"/>
              </a:rPr>
              <a:t>Application.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BentonSans Book"/>
              <a:cs typeface="BentonSans Book"/>
            </a:endParaRPr>
          </a:p>
        </p:txBody>
      </p:sp>
      <p:sp>
        <p:nvSpPr>
          <p:cNvPr id="9" name="Subtitle 2"/>
          <p:cNvSpPr txBox="1">
            <a:spLocks/>
          </p:cNvSpPr>
          <p:nvPr/>
        </p:nvSpPr>
        <p:spPr>
          <a:xfrm>
            <a:off x="254261" y="488267"/>
            <a:ext cx="3052766" cy="198011"/>
          </a:xfrm>
          <a:prstGeom prst="rect">
            <a:avLst/>
          </a:prstGeom>
        </p:spPr>
        <p:txBody>
          <a:bodyPr lIns="63996" tIns="31999" rIns="63996" bIns="31999"/>
          <a:lstStyle>
            <a:lvl1pPr marL="0" indent="0" algn="l" defTabSz="1088776" rtl="0" eaLnBrk="1" latinLnBrk="0" hangingPunct="1">
              <a:spcBef>
                <a:spcPts val="2400"/>
              </a:spcBef>
              <a:buClr>
                <a:schemeClr val="accent1"/>
              </a:buClr>
              <a:buSzPct val="80000"/>
              <a:buFontTx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1088776" rtl="0" eaLnBrk="1" latinLnBrk="0" hangingPunct="1">
              <a:spcBef>
                <a:spcPts val="600"/>
              </a:spcBef>
              <a:buClr>
                <a:schemeClr val="accent1"/>
              </a:buClr>
              <a:buSzPct val="80000"/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0000" indent="-180000" algn="l" defTabSz="1088776" rtl="0" eaLnBrk="1" latinLnBrk="0" hangingPunct="1">
              <a:spcBef>
                <a:spcPts val="400"/>
              </a:spcBef>
              <a:buClr>
                <a:schemeClr val="accent1"/>
              </a:buClr>
              <a:buSzPct val="100000"/>
              <a:buFont typeface="Wingdings" pitchFamily="2" charset="2"/>
              <a:buChar char="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0000" indent="-180000" algn="l" defTabSz="1088776" rtl="0" eaLnBrk="1" latinLnBrk="0" hangingPunct="1">
              <a:spcBef>
                <a:spcPts val="400"/>
              </a:spcBef>
              <a:buClr>
                <a:schemeClr val="accent2"/>
              </a:buClr>
              <a:buSzPct val="100000"/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0000" indent="-180000" algn="l" defTabSz="1088776" rtl="0" eaLnBrk="1" latinLnBrk="0" hangingPunct="1">
              <a:spcBef>
                <a:spcPts val="250"/>
              </a:spcBef>
              <a:buClr>
                <a:schemeClr val="accent2"/>
              </a:buClr>
              <a:buSzPct val="100000"/>
              <a:buFont typeface="Courier New" pitchFamily="49" charset="0"/>
              <a:buChar char="o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4134" indent="-272194" algn="l" defTabSz="108877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8522" indent="-272194" algn="l" defTabSz="108877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910" indent="-272194" algn="l" defTabSz="108877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7298" indent="-272194" algn="l" defTabSz="108877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F0AB00"/>
              </a:buClr>
            </a:pPr>
            <a:r>
              <a:rPr lang="en-US" sz="1000" dirty="0" smtClean="0">
                <a:solidFill>
                  <a:schemeClr val="accent5"/>
                </a:solidFill>
                <a:latin typeface="BentonSans Medium"/>
                <a:cs typeface="BentonSans Medium"/>
              </a:rPr>
              <a:t>By</a:t>
            </a:r>
            <a:r>
              <a:rPr lang="zh-CN" altLang="en-US" sz="1000" dirty="0">
                <a:solidFill>
                  <a:schemeClr val="accent5"/>
                </a:solidFill>
                <a:latin typeface="BentonSans Medium"/>
                <a:cs typeface="BentonSans Medium"/>
              </a:rPr>
              <a:t> </a:t>
            </a:r>
            <a:r>
              <a:rPr lang="en-US" altLang="zh-CN" sz="1000" dirty="0" smtClean="0">
                <a:solidFill>
                  <a:schemeClr val="accent5"/>
                </a:solidFill>
                <a:latin typeface="BentonSans Medium"/>
                <a:cs typeface="BentonSans Medium"/>
              </a:rPr>
              <a:t>Richard</a:t>
            </a:r>
            <a:r>
              <a:rPr lang="zh-CN" altLang="en-US" sz="1000" dirty="0" smtClean="0">
                <a:solidFill>
                  <a:schemeClr val="accent5"/>
                </a:solidFill>
                <a:latin typeface="BentonSans Medium"/>
                <a:cs typeface="BentonSans Medium"/>
              </a:rPr>
              <a:t> </a:t>
            </a:r>
            <a:r>
              <a:rPr lang="en-US" altLang="zh-CN" sz="1000" dirty="0" smtClean="0">
                <a:solidFill>
                  <a:schemeClr val="accent5"/>
                </a:solidFill>
                <a:latin typeface="BentonSans Medium"/>
                <a:cs typeface="BentonSans Medium"/>
              </a:rPr>
              <a:t>Jiang</a:t>
            </a:r>
            <a:endParaRPr lang="en-US" sz="1000" dirty="0">
              <a:solidFill>
                <a:schemeClr val="accent5"/>
              </a:solidFill>
              <a:latin typeface="BentonSans Book"/>
              <a:cs typeface="BentonSans Book"/>
            </a:endParaRPr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245635" y="3306989"/>
            <a:ext cx="3645076" cy="245442"/>
          </a:xfrm>
          <a:prstGeom prst="rect">
            <a:avLst/>
          </a:prstGeom>
        </p:spPr>
        <p:txBody>
          <a:bodyPr lIns="63996" tIns="31999" rIns="63996" bIns="31999"/>
          <a:lstStyle>
            <a:lvl1pPr marL="0" indent="0" algn="l" defTabSz="1088776" rtl="0" eaLnBrk="1" latinLnBrk="0" hangingPunct="1">
              <a:spcBef>
                <a:spcPts val="2400"/>
              </a:spcBef>
              <a:buClr>
                <a:schemeClr val="accent1"/>
              </a:buClr>
              <a:buSzPct val="80000"/>
              <a:buFontTx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1088776" rtl="0" eaLnBrk="1" latinLnBrk="0" hangingPunct="1">
              <a:spcBef>
                <a:spcPts val="600"/>
              </a:spcBef>
              <a:buClr>
                <a:schemeClr val="accent1"/>
              </a:buClr>
              <a:buSzPct val="80000"/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0000" indent="-180000" algn="l" defTabSz="1088776" rtl="0" eaLnBrk="1" latinLnBrk="0" hangingPunct="1">
              <a:spcBef>
                <a:spcPts val="400"/>
              </a:spcBef>
              <a:buClr>
                <a:schemeClr val="accent1"/>
              </a:buClr>
              <a:buSzPct val="100000"/>
              <a:buFont typeface="Wingdings" pitchFamily="2" charset="2"/>
              <a:buChar char="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0000" indent="-180000" algn="l" defTabSz="1088776" rtl="0" eaLnBrk="1" latinLnBrk="0" hangingPunct="1">
              <a:spcBef>
                <a:spcPts val="400"/>
              </a:spcBef>
              <a:buClr>
                <a:schemeClr val="accent2"/>
              </a:buClr>
              <a:buSzPct val="100000"/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0000" indent="-180000" algn="l" defTabSz="1088776" rtl="0" eaLnBrk="1" latinLnBrk="0" hangingPunct="1">
              <a:spcBef>
                <a:spcPts val="250"/>
              </a:spcBef>
              <a:buClr>
                <a:schemeClr val="accent2"/>
              </a:buClr>
              <a:buSzPct val="100000"/>
              <a:buFont typeface="Courier New" pitchFamily="49" charset="0"/>
              <a:buChar char="o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4134" indent="-272194" algn="l" defTabSz="108877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8522" indent="-272194" algn="l" defTabSz="108877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910" indent="-272194" algn="l" defTabSz="108877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7298" indent="-272194" algn="l" defTabSz="108877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F0AB00"/>
              </a:buClr>
            </a:pPr>
            <a:r>
              <a:rPr lang="en-US" sz="1000" dirty="0" smtClean="0">
                <a:solidFill>
                  <a:schemeClr val="bg1"/>
                </a:solidFill>
                <a:latin typeface="BentonSans Medium"/>
                <a:cs typeface="BentonSans Book"/>
              </a:rPr>
              <a:t>The future is present</a:t>
            </a:r>
            <a:r>
              <a:rPr lang="zh-CN" altLang="en-US" sz="1000" dirty="0" smtClean="0">
                <a:solidFill>
                  <a:schemeClr val="bg1"/>
                </a:solidFill>
                <a:latin typeface="BentonSans Medium"/>
                <a:cs typeface="BentonSans Book"/>
              </a:rPr>
              <a:t>   </a:t>
            </a:r>
            <a:r>
              <a:rPr lang="en-US" altLang="zh-CN" sz="1000" dirty="0" smtClean="0">
                <a:solidFill>
                  <a:schemeClr val="bg1"/>
                </a:solidFill>
                <a:latin typeface="BentonSans Medium"/>
                <a:cs typeface="BentonSans Book"/>
              </a:rPr>
              <a:t>-----Mobile</a:t>
            </a:r>
            <a:r>
              <a:rPr lang="zh-CN" altLang="en-US" sz="1000" dirty="0" smtClean="0">
                <a:solidFill>
                  <a:schemeClr val="bg1"/>
                </a:solidFill>
                <a:latin typeface="BentonSans Medium"/>
                <a:cs typeface="BentonSans Book"/>
              </a:rPr>
              <a:t>  </a:t>
            </a:r>
            <a:r>
              <a:rPr lang="en-US" altLang="zh-CN" sz="1000" dirty="0" smtClean="0">
                <a:solidFill>
                  <a:schemeClr val="bg1"/>
                </a:solidFill>
                <a:latin typeface="BentonSans Medium"/>
                <a:cs typeface="BentonSans Book"/>
              </a:rPr>
              <a:t>Team</a:t>
            </a:r>
            <a:endParaRPr lang="en-US" sz="1000" dirty="0" smtClean="0">
              <a:solidFill>
                <a:schemeClr val="bg1"/>
              </a:solidFill>
              <a:latin typeface="BentonSans Book"/>
              <a:cs typeface="BentonSans Book"/>
            </a:endParaRPr>
          </a:p>
          <a:p>
            <a:pPr>
              <a:buClr>
                <a:srgbClr val="F0AB00"/>
              </a:buClr>
            </a:pPr>
            <a:endParaRPr lang="en-US" sz="1000" dirty="0" smtClean="0">
              <a:solidFill>
                <a:schemeClr val="bg1"/>
              </a:solidFill>
              <a:latin typeface="BentonSans Book"/>
              <a:cs typeface="BentonSans Book"/>
            </a:endParaRPr>
          </a:p>
          <a:p>
            <a:pPr>
              <a:buClr>
                <a:srgbClr val="F0AB00"/>
              </a:buClr>
            </a:pPr>
            <a:r>
              <a:rPr lang="en-US" sz="1000" b="0" dirty="0">
                <a:solidFill>
                  <a:schemeClr val="bg1"/>
                </a:solidFill>
                <a:latin typeface="BentonSans Book"/>
                <a:cs typeface="BentonSans Book"/>
              </a:rPr>
              <a:t/>
            </a:r>
            <a:br>
              <a:rPr lang="en-US" sz="1000" b="0" dirty="0">
                <a:solidFill>
                  <a:schemeClr val="bg1"/>
                </a:solidFill>
                <a:latin typeface="BentonSans Book"/>
                <a:cs typeface="BentonSans Book"/>
              </a:rPr>
            </a:br>
            <a:endParaRPr lang="en-US" sz="1000" b="0" dirty="0">
              <a:solidFill>
                <a:schemeClr val="bg1"/>
              </a:solidFill>
              <a:latin typeface="BentonSans Book"/>
              <a:cs typeface="BentonSans Book"/>
            </a:endParaRPr>
          </a:p>
        </p:txBody>
      </p:sp>
    </p:spTree>
    <p:extLst>
      <p:ext uri="{BB962C8B-B14F-4D97-AF65-F5344CB8AC3E}">
        <p14:creationId xmlns:p14="http://schemas.microsoft.com/office/powerpoint/2010/main" val="415493219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/>
          <p:cNvSpPr>
            <a:spLocks noGrp="1"/>
          </p:cNvSpPr>
          <p:nvPr>
            <p:ph type="body" idx="1"/>
          </p:nvPr>
        </p:nvSpPr>
        <p:spPr>
          <a:xfrm>
            <a:off x="255649" y="126325"/>
            <a:ext cx="5250173" cy="507528"/>
          </a:xfrm>
        </p:spPr>
        <p:txBody>
          <a:bodyPr/>
          <a:lstStyle/>
          <a:p>
            <a:r>
              <a:rPr lang="en-US" altLang="zh-CN" dirty="0" smtClean="0"/>
              <a:t>Handle</a:t>
            </a:r>
            <a:r>
              <a:rPr lang="zh-CN" altLang="en-US" dirty="0" smtClean="0"/>
              <a:t> </a:t>
            </a:r>
            <a:r>
              <a:rPr lang="en-US" altLang="zh-CN" dirty="0" smtClean="0"/>
              <a:t>big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list</a:t>
            </a:r>
            <a:r>
              <a:rPr lang="zh-CN" altLang="en-US" dirty="0" smtClean="0"/>
              <a:t> </a:t>
            </a:r>
            <a:r>
              <a:rPr lang="en-US" altLang="zh-CN" dirty="0" smtClean="0"/>
              <a:t>View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649" y="741871"/>
            <a:ext cx="3216934" cy="2314102"/>
          </a:xfrm>
          <a:prstGeom prst="rect">
            <a:avLst/>
          </a:prstGeom>
        </p:spPr>
      </p:pic>
      <p:sp>
        <p:nvSpPr>
          <p:cNvPr id="4" name="Rounded Rectangular Callout 3"/>
          <p:cNvSpPr/>
          <p:nvPr/>
        </p:nvSpPr>
        <p:spPr>
          <a:xfrm>
            <a:off x="4011283" y="1556386"/>
            <a:ext cx="1940943" cy="544828"/>
          </a:xfrm>
          <a:prstGeom prst="wedgeRoundRectCallout">
            <a:avLst>
              <a:gd name="adj1" fmla="val -74611"/>
              <a:gd name="adj2" fmla="val 59221"/>
              <a:gd name="adj3" fmla="val 16667"/>
            </a:avLst>
          </a:prstGeom>
          <a:solidFill>
            <a:srgbClr val="FFFFFF"/>
          </a:solidFill>
          <a:ln w="25400" cap="flat">
            <a:solidFill>
              <a:srgbClr val="E47823"/>
            </a:solidFill>
            <a:prstDash val="solid"/>
            <a:bevel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322776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 smtClean="0">
                <a:solidFill>
                  <a:srgbClr val="000000"/>
                </a:solidFill>
              </a:rPr>
              <a:t>To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handle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the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much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more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data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by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infinite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scroll.</a:t>
            </a:r>
            <a:endParaRPr kumimoji="0" lang="en-US" sz="13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0277370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/>
          <p:cNvSpPr>
            <a:spLocks noGrp="1"/>
          </p:cNvSpPr>
          <p:nvPr>
            <p:ph type="body" idx="1"/>
          </p:nvPr>
        </p:nvSpPr>
        <p:spPr>
          <a:xfrm>
            <a:off x="255649" y="126325"/>
            <a:ext cx="5250173" cy="507528"/>
          </a:xfrm>
        </p:spPr>
        <p:txBody>
          <a:bodyPr/>
          <a:lstStyle/>
          <a:p>
            <a:r>
              <a:rPr lang="en-US" altLang="zh-CN" dirty="0"/>
              <a:t>U</a:t>
            </a:r>
            <a:r>
              <a:rPr lang="en-US" altLang="zh-CN" dirty="0" smtClean="0"/>
              <a:t>se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right</a:t>
            </a:r>
            <a:r>
              <a:rPr lang="zh-CN" altLang="en-US" dirty="0" smtClean="0"/>
              <a:t> </a:t>
            </a:r>
            <a:r>
              <a:rPr lang="en-US" altLang="zh-CN" dirty="0" smtClean="0"/>
              <a:t>way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bind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data.</a:t>
            </a:r>
            <a:endParaRPr lang="en-US" dirty="0"/>
          </a:p>
        </p:txBody>
      </p:sp>
      <p:sp>
        <p:nvSpPr>
          <p:cNvPr id="5" name="Rectangular Callout 4"/>
          <p:cNvSpPr/>
          <p:nvPr/>
        </p:nvSpPr>
        <p:spPr bwMode="auto">
          <a:xfrm flipH="1">
            <a:off x="255648" y="952139"/>
            <a:ext cx="2901619" cy="347594"/>
          </a:xfrm>
          <a:prstGeom prst="wedgeRectCallout">
            <a:avLst>
              <a:gd name="adj1" fmla="val -53692"/>
              <a:gd name="adj2" fmla="val 19855"/>
            </a:avLst>
          </a:prstGeom>
          <a:solidFill>
            <a:schemeClr val="tx2">
              <a:alpha val="81000"/>
            </a:schemeClr>
          </a:solidFill>
          <a:ln w="3175" cmpd="sng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290" tIns="45645" rIns="91290" bIns="45645" numCol="1" rtlCol="0" anchor="ctr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 sz="1800">
                <a:solidFill>
                  <a:srgbClr val="000000"/>
                </a:solidFill>
              </a:defRPr>
            </a:pP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Two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way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bind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data.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(</a:t>
            </a:r>
            <a:r>
              <a:rPr lang="en-US" altLang="zh-CN" sz="1200" dirty="0" err="1" smtClean="0">
                <a:solidFill>
                  <a:schemeClr val="bg1"/>
                </a:solidFill>
                <a:latin typeface="Calibri"/>
                <a:cs typeface="Calibri"/>
              </a:rPr>
              <a:t>Eg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.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Input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,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textbox</a:t>
            </a:r>
            <a:r>
              <a:rPr lang="mr-IN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…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)</a:t>
            </a:r>
            <a:endParaRPr lang="en-US" altLang="zh-CN" sz="1200" dirty="0">
              <a:solidFill>
                <a:schemeClr val="bg1"/>
              </a:solidFill>
              <a:latin typeface="Calibri"/>
              <a:cs typeface="Calibri"/>
            </a:endParaRPr>
          </a:p>
        </p:txBody>
      </p:sp>
      <p:sp>
        <p:nvSpPr>
          <p:cNvPr id="6" name="Rectangular Callout 5"/>
          <p:cNvSpPr/>
          <p:nvPr/>
        </p:nvSpPr>
        <p:spPr bwMode="auto">
          <a:xfrm flipH="1">
            <a:off x="255646" y="1509980"/>
            <a:ext cx="3315689" cy="347594"/>
          </a:xfrm>
          <a:prstGeom prst="wedgeRectCallout">
            <a:avLst>
              <a:gd name="adj1" fmla="val -53692"/>
              <a:gd name="adj2" fmla="val 19855"/>
            </a:avLst>
          </a:prstGeom>
          <a:solidFill>
            <a:schemeClr val="tx2">
              <a:alpha val="81000"/>
            </a:schemeClr>
          </a:solidFill>
          <a:ln w="3175" cmpd="sng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290" tIns="45645" rIns="91290" bIns="45645" numCol="1" rtlCol="0" anchor="ctr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 sz="1800">
                <a:solidFill>
                  <a:srgbClr val="000000"/>
                </a:solidFill>
              </a:defRPr>
            </a:pP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One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way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bind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data.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(</a:t>
            </a:r>
            <a:r>
              <a:rPr lang="en-US" altLang="zh-CN" sz="1200" dirty="0" err="1" smtClean="0">
                <a:solidFill>
                  <a:schemeClr val="bg1"/>
                </a:solidFill>
                <a:latin typeface="Calibri"/>
                <a:cs typeface="Calibri"/>
              </a:rPr>
              <a:t>Eg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.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Validate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the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table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list.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)</a:t>
            </a:r>
            <a:endParaRPr lang="en-US" altLang="zh-CN" sz="1200" dirty="0">
              <a:solidFill>
                <a:schemeClr val="bg1"/>
              </a:solidFill>
              <a:latin typeface="Calibri"/>
              <a:cs typeface="Calibri"/>
            </a:endParaRPr>
          </a:p>
        </p:txBody>
      </p:sp>
      <p:sp>
        <p:nvSpPr>
          <p:cNvPr id="7" name="Rectangular Callout 6"/>
          <p:cNvSpPr/>
          <p:nvPr/>
        </p:nvSpPr>
        <p:spPr bwMode="auto">
          <a:xfrm flipH="1">
            <a:off x="255645" y="2067821"/>
            <a:ext cx="3315689" cy="347594"/>
          </a:xfrm>
          <a:prstGeom prst="wedgeRectCallout">
            <a:avLst>
              <a:gd name="adj1" fmla="val -53692"/>
              <a:gd name="adj2" fmla="val 19855"/>
            </a:avLst>
          </a:prstGeom>
          <a:solidFill>
            <a:schemeClr val="tx2">
              <a:alpha val="81000"/>
            </a:schemeClr>
          </a:solidFill>
          <a:ln w="3175" cmpd="sng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290" tIns="45645" rIns="91290" bIns="45645" numCol="1" rtlCol="0" anchor="ctr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 sz="1800">
                <a:solidFill>
                  <a:srgbClr val="000000"/>
                </a:solidFill>
              </a:defRPr>
            </a:pP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One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time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bind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data.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(</a:t>
            </a:r>
            <a:r>
              <a:rPr lang="en-US" altLang="zh-CN" sz="1200" dirty="0" err="1" smtClean="0">
                <a:solidFill>
                  <a:schemeClr val="bg1"/>
                </a:solidFill>
                <a:latin typeface="Calibri"/>
                <a:cs typeface="Calibri"/>
              </a:rPr>
              <a:t>Eg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.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>
                <a:solidFill>
                  <a:schemeClr val="bg1"/>
                </a:solidFill>
                <a:latin typeface="Calibri"/>
                <a:cs typeface="Calibri"/>
              </a:rPr>
              <a:t>The</a:t>
            </a:r>
            <a:r>
              <a:rPr lang="zh-CN" altLang="en-US" sz="1200" dirty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>
                <a:solidFill>
                  <a:schemeClr val="bg1"/>
                </a:solidFill>
                <a:latin typeface="Calibri"/>
                <a:cs typeface="Calibri"/>
              </a:rPr>
              <a:t>detail</a:t>
            </a:r>
            <a:r>
              <a:rPr lang="zh-CN" altLang="en-US" sz="1200" dirty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>
                <a:solidFill>
                  <a:schemeClr val="bg1"/>
                </a:solidFill>
                <a:latin typeface="Calibri"/>
                <a:cs typeface="Calibri"/>
              </a:rPr>
              <a:t>of</a:t>
            </a:r>
            <a:r>
              <a:rPr lang="zh-CN" altLang="en-US" sz="1200" dirty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>
                <a:solidFill>
                  <a:schemeClr val="bg1"/>
                </a:solidFill>
                <a:latin typeface="Calibri"/>
                <a:cs typeface="Calibri"/>
              </a:rPr>
              <a:t>the</a:t>
            </a:r>
            <a:r>
              <a:rPr lang="zh-CN" altLang="en-US" sz="1200" dirty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>
                <a:solidFill>
                  <a:schemeClr val="bg1"/>
                </a:solidFill>
                <a:latin typeface="Calibri"/>
                <a:cs typeface="Calibri"/>
              </a:rPr>
              <a:t>news)</a:t>
            </a:r>
            <a:endParaRPr lang="en-US" altLang="zh-CN" sz="1200" dirty="0">
              <a:solidFill>
                <a:schemeClr val="bg1"/>
              </a:solidFill>
              <a:latin typeface="Calibri"/>
              <a:cs typeface="Calibri"/>
            </a:endParaRPr>
          </a:p>
        </p:txBody>
      </p:sp>
      <p:sp>
        <p:nvSpPr>
          <p:cNvPr id="9" name="Cloud Callout 8"/>
          <p:cNvSpPr/>
          <p:nvPr/>
        </p:nvSpPr>
        <p:spPr>
          <a:xfrm>
            <a:off x="3925018" y="1102427"/>
            <a:ext cx="2070339" cy="1054147"/>
          </a:xfrm>
          <a:prstGeom prst="cloudCallout">
            <a:avLst>
              <a:gd name="adj1" fmla="val -51013"/>
              <a:gd name="adj2" fmla="val 57428"/>
            </a:avLst>
          </a:prstGeom>
          <a:solidFill>
            <a:srgbClr val="FFFFFF"/>
          </a:solidFill>
          <a:ln w="25400" cap="flat">
            <a:solidFill>
              <a:srgbClr val="E47823"/>
            </a:solidFill>
            <a:prstDash val="solid"/>
            <a:bevel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algn="l" rtl="0" latinLnBrk="1" hangingPunct="0"/>
            <a:r>
              <a:rPr lang="en-US" altLang="zh-CN" dirty="0">
                <a:solidFill>
                  <a:srgbClr val="000000"/>
                </a:solidFill>
              </a:rPr>
              <a:t>In</a:t>
            </a:r>
            <a:r>
              <a:rPr lang="zh-CN" altLang="en-US" dirty="0">
                <a:solidFill>
                  <a:srgbClr val="000000"/>
                </a:solidFill>
              </a:rPr>
              <a:t> </a:t>
            </a:r>
            <a:r>
              <a:rPr lang="en-US" altLang="zh-CN" dirty="0">
                <a:solidFill>
                  <a:srgbClr val="000000"/>
                </a:solidFill>
              </a:rPr>
              <a:t>order</a:t>
            </a:r>
            <a:r>
              <a:rPr lang="zh-CN" altLang="en-US" dirty="0">
                <a:solidFill>
                  <a:srgbClr val="000000"/>
                </a:solidFill>
              </a:rPr>
              <a:t> </a:t>
            </a:r>
            <a:r>
              <a:rPr lang="en-US" altLang="zh-CN" dirty="0">
                <a:solidFill>
                  <a:srgbClr val="000000"/>
                </a:solidFill>
              </a:rPr>
              <a:t>to</a:t>
            </a:r>
            <a:r>
              <a:rPr lang="zh-CN" altLang="en-US" dirty="0">
                <a:solidFill>
                  <a:srgbClr val="000000"/>
                </a:solidFill>
              </a:rPr>
              <a:t> </a:t>
            </a:r>
            <a:r>
              <a:rPr lang="en-US" altLang="zh-CN" dirty="0">
                <a:solidFill>
                  <a:srgbClr val="000000"/>
                </a:solidFill>
              </a:rPr>
              <a:t>reduce</a:t>
            </a:r>
            <a:r>
              <a:rPr lang="zh-CN" altLang="en-US" dirty="0">
                <a:solidFill>
                  <a:srgbClr val="000000"/>
                </a:solidFill>
              </a:rPr>
              <a:t> </a:t>
            </a:r>
            <a:r>
              <a:rPr lang="en-US" altLang="zh-CN" dirty="0">
                <a:solidFill>
                  <a:srgbClr val="000000"/>
                </a:solidFill>
              </a:rPr>
              <a:t>the</a:t>
            </a:r>
            <a:r>
              <a:rPr lang="zh-CN" altLang="en-US" dirty="0">
                <a:solidFill>
                  <a:srgbClr val="000000"/>
                </a:solidFill>
              </a:rPr>
              <a:t> </a:t>
            </a:r>
            <a:r>
              <a:rPr lang="en-US" altLang="zh-CN" dirty="0">
                <a:solidFill>
                  <a:srgbClr val="000000"/>
                </a:solidFill>
              </a:rPr>
              <a:t>memory</a:t>
            </a:r>
          </a:p>
          <a:p>
            <a:pPr algn="l" rtl="0" latinLnBrk="1" hangingPunct="0"/>
            <a:r>
              <a:rPr lang="zh-CN" altLang="en-US" dirty="0">
                <a:solidFill>
                  <a:srgbClr val="000000"/>
                </a:solidFill>
              </a:rPr>
              <a:t> </a:t>
            </a:r>
            <a:r>
              <a:rPr lang="en-US" altLang="zh-CN" dirty="0">
                <a:solidFill>
                  <a:srgbClr val="000000"/>
                </a:solidFill>
              </a:rPr>
              <a:t>used</a:t>
            </a:r>
            <a:r>
              <a:rPr lang="en-US" altLang="zh-CN" dirty="0" smtClean="0">
                <a:solidFill>
                  <a:srgbClr val="000000"/>
                </a:solidFill>
              </a:rPr>
              <a:t>.</a:t>
            </a: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2226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/>
          <p:cNvSpPr>
            <a:spLocks noGrp="1"/>
          </p:cNvSpPr>
          <p:nvPr>
            <p:ph type="body" idx="1"/>
          </p:nvPr>
        </p:nvSpPr>
        <p:spPr>
          <a:xfrm>
            <a:off x="255649" y="126325"/>
            <a:ext cx="5250173" cy="507528"/>
          </a:xfrm>
        </p:spPr>
        <p:txBody>
          <a:bodyPr/>
          <a:lstStyle/>
          <a:p>
            <a:r>
              <a:rPr lang="en-US" altLang="zh-CN" dirty="0" smtClean="0"/>
              <a:t>Clear</a:t>
            </a:r>
            <a:r>
              <a:rPr lang="zh-CN" altLang="en-US" dirty="0" smtClean="0"/>
              <a:t> </a:t>
            </a:r>
            <a:r>
              <a:rPr lang="en-US" altLang="zh-CN" dirty="0" smtClean="0"/>
              <a:t>Unused</a:t>
            </a:r>
            <a:r>
              <a:rPr lang="zh-CN" altLang="en-US" dirty="0" smtClean="0"/>
              <a:t> </a:t>
            </a:r>
            <a:r>
              <a:rPr lang="en-US" altLang="zh-CN" dirty="0" smtClean="0"/>
              <a:t>views</a:t>
            </a:r>
            <a:endParaRPr lang="en-US" dirty="0"/>
          </a:p>
        </p:txBody>
      </p:sp>
      <p:sp>
        <p:nvSpPr>
          <p:cNvPr id="9" name="Cloud Callout 8"/>
          <p:cNvSpPr/>
          <p:nvPr/>
        </p:nvSpPr>
        <p:spPr>
          <a:xfrm>
            <a:off x="2260122" y="633853"/>
            <a:ext cx="2631056" cy="1358679"/>
          </a:xfrm>
          <a:prstGeom prst="cloudCallout">
            <a:avLst>
              <a:gd name="adj1" fmla="val -65111"/>
              <a:gd name="adj2" fmla="val 48539"/>
            </a:avLst>
          </a:prstGeom>
          <a:solidFill>
            <a:srgbClr val="FFFFFF"/>
          </a:solidFill>
          <a:ln w="25400" cap="flat">
            <a:solidFill>
              <a:srgbClr val="E47823"/>
            </a:solidFill>
            <a:prstDash val="solid"/>
            <a:bevel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algn="l" rtl="0" latinLnBrk="1" hangingPunct="0"/>
            <a:r>
              <a:rPr lang="en-US" altLang="zh-CN" dirty="0" err="1" smtClean="0">
                <a:solidFill>
                  <a:srgbClr val="000000"/>
                </a:solidFill>
              </a:rPr>
              <a:t>Eg</a:t>
            </a:r>
            <a:r>
              <a:rPr lang="en-US" altLang="zh-CN" dirty="0" smtClean="0">
                <a:solidFill>
                  <a:srgbClr val="000000"/>
                </a:solidFill>
              </a:rPr>
              <a:t>.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If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the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user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was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already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login,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won’t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need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login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view,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same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with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register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workflow.</a:t>
            </a: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830" y="2195528"/>
            <a:ext cx="5799238" cy="836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22355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/>
          <p:cNvSpPr>
            <a:spLocks noGrp="1"/>
          </p:cNvSpPr>
          <p:nvPr>
            <p:ph type="body" idx="1"/>
          </p:nvPr>
        </p:nvSpPr>
        <p:spPr>
          <a:xfrm>
            <a:off x="255649" y="126325"/>
            <a:ext cx="5250173" cy="507528"/>
          </a:xfrm>
        </p:spPr>
        <p:txBody>
          <a:bodyPr/>
          <a:lstStyle/>
          <a:p>
            <a:r>
              <a:rPr lang="en-US" altLang="zh-CN" dirty="0" smtClean="0"/>
              <a:t>Clear</a:t>
            </a:r>
            <a:r>
              <a:rPr lang="zh-CN" altLang="en-US" dirty="0" smtClean="0"/>
              <a:t> </a:t>
            </a:r>
            <a:r>
              <a:rPr lang="en-US" altLang="zh-CN" dirty="0" smtClean="0"/>
              <a:t>Unused</a:t>
            </a:r>
            <a:r>
              <a:rPr lang="zh-CN" altLang="en-US" dirty="0" smtClean="0"/>
              <a:t> </a:t>
            </a:r>
            <a:r>
              <a:rPr lang="en-US" altLang="zh-CN" dirty="0" smtClean="0"/>
              <a:t>views</a:t>
            </a:r>
            <a:endParaRPr lang="en-US" dirty="0"/>
          </a:p>
        </p:txBody>
      </p:sp>
      <p:sp>
        <p:nvSpPr>
          <p:cNvPr id="9" name="Cloud Callout 8"/>
          <p:cNvSpPr/>
          <p:nvPr/>
        </p:nvSpPr>
        <p:spPr>
          <a:xfrm>
            <a:off x="2260122" y="633853"/>
            <a:ext cx="2631056" cy="1358679"/>
          </a:xfrm>
          <a:prstGeom prst="cloudCallout">
            <a:avLst>
              <a:gd name="adj1" fmla="val -65111"/>
              <a:gd name="adj2" fmla="val 48539"/>
            </a:avLst>
          </a:prstGeom>
          <a:solidFill>
            <a:srgbClr val="FFFFFF"/>
          </a:solidFill>
          <a:ln w="25400" cap="flat">
            <a:solidFill>
              <a:srgbClr val="E47823"/>
            </a:solidFill>
            <a:prstDash val="solid"/>
            <a:bevel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algn="l" rtl="0" latinLnBrk="1" hangingPunct="0"/>
            <a:r>
              <a:rPr lang="en-US" altLang="zh-CN" dirty="0" err="1" smtClean="0">
                <a:solidFill>
                  <a:srgbClr val="000000"/>
                </a:solidFill>
              </a:rPr>
              <a:t>Eg</a:t>
            </a:r>
            <a:r>
              <a:rPr lang="en-US" altLang="zh-CN" dirty="0" smtClean="0">
                <a:solidFill>
                  <a:srgbClr val="000000"/>
                </a:solidFill>
              </a:rPr>
              <a:t>.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If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the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user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was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already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login,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won’t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need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login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view,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same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with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register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workflow.</a:t>
            </a: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830" y="2195528"/>
            <a:ext cx="5799238" cy="836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47577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/>
          <p:cNvSpPr>
            <a:spLocks noGrp="1"/>
          </p:cNvSpPr>
          <p:nvPr>
            <p:ph type="body" idx="1"/>
          </p:nvPr>
        </p:nvSpPr>
        <p:spPr>
          <a:xfrm>
            <a:off x="247022" y="0"/>
            <a:ext cx="5250173" cy="507528"/>
          </a:xfrm>
        </p:spPr>
        <p:txBody>
          <a:bodyPr/>
          <a:lstStyle/>
          <a:p>
            <a:r>
              <a:rPr lang="en-US" altLang="zh-CN" dirty="0" smtClean="0"/>
              <a:t>Load</a:t>
            </a:r>
            <a:r>
              <a:rPr lang="zh-CN" altLang="en-US" dirty="0" smtClean="0"/>
              <a:t> </a:t>
            </a:r>
            <a:r>
              <a:rPr lang="en-US" altLang="zh-CN" dirty="0" smtClean="0"/>
              <a:t>image</a:t>
            </a:r>
            <a:r>
              <a:rPr lang="zh-CN" altLang="en-US" dirty="0" smtClean="0"/>
              <a:t> </a:t>
            </a:r>
            <a:r>
              <a:rPr lang="en-US" altLang="zh-CN" dirty="0" smtClean="0"/>
              <a:t>by</a:t>
            </a:r>
            <a:r>
              <a:rPr lang="zh-CN" altLang="en-US" dirty="0" smtClean="0"/>
              <a:t> </a:t>
            </a:r>
            <a:r>
              <a:rPr lang="en-US" altLang="zh-CN" dirty="0" smtClean="0"/>
              <a:t>canvas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022" y="486385"/>
            <a:ext cx="4575144" cy="2741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39517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/>
          <p:cNvSpPr>
            <a:spLocks noGrp="1"/>
          </p:cNvSpPr>
          <p:nvPr>
            <p:ph type="body" idx="1"/>
          </p:nvPr>
        </p:nvSpPr>
        <p:spPr>
          <a:xfrm>
            <a:off x="247022" y="0"/>
            <a:ext cx="5250173" cy="507528"/>
          </a:xfrm>
        </p:spPr>
        <p:txBody>
          <a:bodyPr/>
          <a:lstStyle/>
          <a:p>
            <a:r>
              <a:rPr lang="en-US" altLang="zh-CN" dirty="0" smtClean="0"/>
              <a:t>Do</a:t>
            </a:r>
            <a:r>
              <a:rPr lang="zh-CN" altLang="en-US" dirty="0" smtClean="0"/>
              <a:t> </a:t>
            </a:r>
            <a:r>
              <a:rPr lang="en-US" altLang="zh-CN" dirty="0" smtClean="0"/>
              <a:t>not</a:t>
            </a:r>
            <a:r>
              <a:rPr lang="zh-CN" altLang="en-US" dirty="0" smtClean="0"/>
              <a:t> </a:t>
            </a:r>
            <a:r>
              <a:rPr lang="en-US" altLang="zh-CN" dirty="0" smtClean="0"/>
              <a:t>canvas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unnecessary</a:t>
            </a:r>
            <a:r>
              <a:rPr lang="zh-CN" altLang="en-US" dirty="0" smtClean="0"/>
              <a:t> </a:t>
            </a:r>
            <a:r>
              <a:rPr lang="en-US" altLang="zh-CN" dirty="0" smtClean="0"/>
              <a:t>dom.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7374" y="824629"/>
            <a:ext cx="3272555" cy="79446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72900" y="507528"/>
            <a:ext cx="1737053" cy="2597981"/>
          </a:xfrm>
          <a:prstGeom prst="rect">
            <a:avLst/>
          </a:prstGeom>
          <a:solidFill>
            <a:srgbClr val="FFFFFF"/>
          </a:solidFill>
          <a:ln w="25400" cap="flat">
            <a:solidFill>
              <a:srgbClr val="E47823"/>
            </a:solidFill>
            <a:prstDash val="solid"/>
            <a:bevel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322776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3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1345720" y="2689286"/>
            <a:ext cx="560717" cy="323491"/>
          </a:xfrm>
          <a:prstGeom prst="roundRect">
            <a:avLst/>
          </a:prstGeom>
          <a:solidFill>
            <a:srgbClr val="FFFFFF"/>
          </a:solidFill>
          <a:ln w="25400" cap="flat">
            <a:solidFill>
              <a:srgbClr val="E47823"/>
            </a:solidFill>
            <a:prstDash val="solid"/>
            <a:bevel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322776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3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About</a:t>
            </a:r>
            <a:endParaRPr kumimoji="0" lang="en-US" sz="13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65826" y="1306021"/>
            <a:ext cx="1440611" cy="292386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322776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 smtClean="0">
                <a:solidFill>
                  <a:srgbClr val="000000"/>
                </a:solidFill>
              </a:rPr>
              <a:t>News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Detail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page</a:t>
            </a:r>
            <a:endParaRPr kumimoji="0" lang="en-US" sz="13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277374" y="2229196"/>
            <a:ext cx="3953966" cy="49244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322776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b="1" dirty="0" smtClean="0">
                <a:solidFill>
                  <a:srgbClr val="000000"/>
                </a:solidFill>
              </a:rPr>
              <a:t>Note</a:t>
            </a:r>
            <a:r>
              <a:rPr lang="en-US" altLang="zh-CN" dirty="0" smtClean="0">
                <a:solidFill>
                  <a:srgbClr val="000000"/>
                </a:solidFill>
              </a:rPr>
              <a:t>: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As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above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code,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if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we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use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ng-show,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it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will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be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canvas</a:t>
            </a:r>
          </a:p>
          <a:p>
            <a:pPr marL="0" marR="0" indent="0" algn="l" defTabSz="322776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on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>
                <a:solidFill>
                  <a:srgbClr val="000000"/>
                </a:solidFill>
              </a:rPr>
              <a:t>D</a:t>
            </a:r>
            <a:r>
              <a:rPr lang="en-US" altLang="zh-CN" dirty="0" smtClean="0">
                <a:solidFill>
                  <a:srgbClr val="000000"/>
                </a:solidFill>
              </a:rPr>
              <a:t>om,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even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though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it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is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not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show</a:t>
            </a:r>
            <a:r>
              <a:rPr lang="en-US" altLang="zh-CN" dirty="0">
                <a:solidFill>
                  <a:srgbClr val="000000"/>
                </a:solidFill>
              </a:rPr>
              <a:t>.</a:t>
            </a:r>
            <a:endParaRPr kumimoji="0" lang="en-US" sz="13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8051837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/>
          <p:cNvSpPr>
            <a:spLocks noGrp="1"/>
          </p:cNvSpPr>
          <p:nvPr>
            <p:ph type="body" idx="1"/>
          </p:nvPr>
        </p:nvSpPr>
        <p:spPr>
          <a:xfrm>
            <a:off x="247022" y="0"/>
            <a:ext cx="5250173" cy="507528"/>
          </a:xfrm>
        </p:spPr>
        <p:txBody>
          <a:bodyPr/>
          <a:lstStyle/>
          <a:p>
            <a:r>
              <a:rPr lang="en-US" altLang="zh-CN" dirty="0" smtClean="0"/>
              <a:t>Don’t</a:t>
            </a:r>
            <a:r>
              <a:rPr lang="zh-CN" altLang="en-US" dirty="0" smtClean="0"/>
              <a:t> </a:t>
            </a:r>
            <a:r>
              <a:rPr lang="en-US" altLang="zh-CN" dirty="0" smtClean="0"/>
              <a:t>use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setInterval</a:t>
            </a:r>
            <a:r>
              <a:rPr lang="zh-CN" altLang="en-US" dirty="0" smtClean="0"/>
              <a:t> </a:t>
            </a:r>
            <a:r>
              <a:rPr lang="en-US" altLang="zh-CN" dirty="0" smtClean="0"/>
              <a:t>call</a:t>
            </a:r>
            <a:r>
              <a:rPr lang="zh-CN" altLang="en-US" dirty="0" smtClean="0"/>
              <a:t> </a:t>
            </a:r>
            <a:r>
              <a:rPr lang="en-US" altLang="zh-CN" dirty="0" smtClean="0"/>
              <a:t>Native</a:t>
            </a:r>
            <a:r>
              <a:rPr lang="zh-CN" altLang="en-US" dirty="0"/>
              <a:t> </a:t>
            </a:r>
            <a:r>
              <a:rPr lang="en-US" altLang="zh-CN" dirty="0" smtClean="0"/>
              <a:t>plugin.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155" y="507528"/>
            <a:ext cx="3942271" cy="191404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62309" y="2682877"/>
            <a:ext cx="5281252" cy="49244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322776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3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Note:</a:t>
            </a:r>
            <a:r>
              <a:rPr kumimoji="0" lang="zh-CN" altLang="en-US" sz="13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kumimoji="0" lang="en-US" altLang="zh-CN" sz="13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if</a:t>
            </a:r>
            <a:r>
              <a:rPr kumimoji="0" lang="zh-CN" altLang="en-US" sz="13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you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call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same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plugin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very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frequently,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the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action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can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not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be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released,</a:t>
            </a:r>
          </a:p>
          <a:p>
            <a:pPr marL="0" marR="0" indent="0" algn="l" defTabSz="322776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 smtClean="0">
                <a:solidFill>
                  <a:srgbClr val="000000"/>
                </a:solidFill>
              </a:rPr>
              <a:t>will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be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out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of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memory.</a:t>
            </a:r>
            <a:endParaRPr kumimoji="0" lang="en-US" sz="13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947513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/>
          <p:cNvSpPr>
            <a:spLocks noGrp="1"/>
          </p:cNvSpPr>
          <p:nvPr>
            <p:ph type="body" idx="1"/>
          </p:nvPr>
        </p:nvSpPr>
        <p:spPr>
          <a:xfrm>
            <a:off x="247022" y="0"/>
            <a:ext cx="5250173" cy="507528"/>
          </a:xfrm>
        </p:spPr>
        <p:txBody>
          <a:bodyPr/>
          <a:lstStyle/>
          <a:p>
            <a:r>
              <a:rPr lang="en-US" altLang="zh-CN" dirty="0" smtClean="0"/>
              <a:t>Font-end</a:t>
            </a:r>
            <a:r>
              <a:rPr lang="zh-CN" altLang="en-US" dirty="0" smtClean="0"/>
              <a:t> </a:t>
            </a:r>
            <a:r>
              <a:rPr lang="en-US" altLang="zh-CN" dirty="0" smtClean="0"/>
              <a:t>Code</a:t>
            </a:r>
            <a:r>
              <a:rPr lang="zh-CN" altLang="en-US" dirty="0" smtClean="0"/>
              <a:t> </a:t>
            </a:r>
            <a:r>
              <a:rPr lang="en-US" altLang="zh-CN" dirty="0" smtClean="0"/>
              <a:t>Engineered</a:t>
            </a:r>
            <a:endParaRPr lang="en-US" dirty="0"/>
          </a:p>
        </p:txBody>
      </p:sp>
      <p:sp>
        <p:nvSpPr>
          <p:cNvPr id="6" name="Rectangular Callout 5"/>
          <p:cNvSpPr/>
          <p:nvPr/>
        </p:nvSpPr>
        <p:spPr bwMode="auto">
          <a:xfrm flipH="1">
            <a:off x="247022" y="900380"/>
            <a:ext cx="2901619" cy="347594"/>
          </a:xfrm>
          <a:prstGeom prst="wedgeRectCallout">
            <a:avLst>
              <a:gd name="adj1" fmla="val -53692"/>
              <a:gd name="adj2" fmla="val 19855"/>
            </a:avLst>
          </a:prstGeom>
          <a:solidFill>
            <a:schemeClr val="tx2">
              <a:alpha val="81000"/>
            </a:schemeClr>
          </a:solidFill>
          <a:ln w="3175" cmpd="sng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290" tIns="45645" rIns="91290" bIns="45645" numCol="1" rtlCol="0" anchor="ctr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 sz="1800">
                <a:solidFill>
                  <a:srgbClr val="000000"/>
                </a:solidFill>
              </a:defRPr>
            </a:pP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Named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the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meaningful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variable.</a:t>
            </a:r>
            <a:endParaRPr lang="en-US" altLang="zh-CN" sz="1200" dirty="0">
              <a:solidFill>
                <a:schemeClr val="bg1"/>
              </a:solidFill>
              <a:latin typeface="Calibri"/>
              <a:cs typeface="Calibri"/>
            </a:endParaRPr>
          </a:p>
        </p:txBody>
      </p:sp>
      <p:sp>
        <p:nvSpPr>
          <p:cNvPr id="7" name="Rectangular Callout 6"/>
          <p:cNvSpPr/>
          <p:nvPr/>
        </p:nvSpPr>
        <p:spPr bwMode="auto">
          <a:xfrm flipH="1">
            <a:off x="247021" y="1467029"/>
            <a:ext cx="2901619" cy="347594"/>
          </a:xfrm>
          <a:prstGeom prst="wedgeRectCallout">
            <a:avLst>
              <a:gd name="adj1" fmla="val -53692"/>
              <a:gd name="adj2" fmla="val 19855"/>
            </a:avLst>
          </a:prstGeom>
          <a:solidFill>
            <a:schemeClr val="tx2">
              <a:alpha val="81000"/>
            </a:schemeClr>
          </a:solidFill>
          <a:ln w="3175" cmpd="sng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290" tIns="45645" rIns="91290" bIns="45645" numCol="1" rtlCol="0" anchor="ctr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 sz="1800">
                <a:solidFill>
                  <a:srgbClr val="000000"/>
                </a:solidFill>
              </a:defRPr>
            </a:pP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Apply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the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build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tools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in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front-end.</a:t>
            </a:r>
            <a:endParaRPr lang="en-US" altLang="zh-CN" sz="1200" dirty="0">
              <a:solidFill>
                <a:schemeClr val="bg1"/>
              </a:solidFill>
              <a:latin typeface="Calibri"/>
              <a:cs typeface="Calibri"/>
            </a:endParaRPr>
          </a:p>
        </p:txBody>
      </p:sp>
      <p:sp>
        <p:nvSpPr>
          <p:cNvPr id="8" name="Rectangular Callout 7"/>
          <p:cNvSpPr/>
          <p:nvPr/>
        </p:nvSpPr>
        <p:spPr bwMode="auto">
          <a:xfrm flipH="1">
            <a:off x="247020" y="1973112"/>
            <a:ext cx="2901619" cy="347594"/>
          </a:xfrm>
          <a:prstGeom prst="wedgeRectCallout">
            <a:avLst>
              <a:gd name="adj1" fmla="val -53692"/>
              <a:gd name="adj2" fmla="val 19855"/>
            </a:avLst>
          </a:prstGeom>
          <a:solidFill>
            <a:schemeClr val="tx2">
              <a:alpha val="81000"/>
            </a:schemeClr>
          </a:solidFill>
          <a:ln w="3175" cmpd="sng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290" tIns="45645" rIns="91290" bIns="45645" numCol="1" rtlCol="0" anchor="ctr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 sz="1800">
                <a:solidFill>
                  <a:srgbClr val="000000"/>
                </a:solidFill>
              </a:defRPr>
            </a:pP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Define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the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code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rules(</a:t>
            </a:r>
            <a:r>
              <a:rPr lang="en-US" altLang="zh-CN" sz="1200" dirty="0" err="1" smtClean="0">
                <a:solidFill>
                  <a:schemeClr val="bg1"/>
                </a:solidFill>
                <a:latin typeface="Calibri"/>
                <a:cs typeface="Calibri"/>
              </a:rPr>
              <a:t>eg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.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err="1" smtClean="0">
                <a:solidFill>
                  <a:schemeClr val="bg1"/>
                </a:solidFill>
                <a:latin typeface="Calibri"/>
                <a:cs typeface="Calibri"/>
              </a:rPr>
              <a:t>jslint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).</a:t>
            </a:r>
            <a:endParaRPr lang="en-US" altLang="zh-CN" sz="1200" dirty="0">
              <a:solidFill>
                <a:schemeClr val="bg1"/>
              </a:solidFill>
              <a:latin typeface="Calibri"/>
              <a:cs typeface="Calibri"/>
            </a:endParaRPr>
          </a:p>
        </p:txBody>
      </p:sp>
      <p:sp>
        <p:nvSpPr>
          <p:cNvPr id="9" name="Rectangular Callout 8"/>
          <p:cNvSpPr/>
          <p:nvPr/>
        </p:nvSpPr>
        <p:spPr bwMode="auto">
          <a:xfrm flipH="1">
            <a:off x="247020" y="2539761"/>
            <a:ext cx="2901619" cy="347594"/>
          </a:xfrm>
          <a:prstGeom prst="wedgeRectCallout">
            <a:avLst>
              <a:gd name="adj1" fmla="val -53692"/>
              <a:gd name="adj2" fmla="val 19855"/>
            </a:avLst>
          </a:prstGeom>
          <a:solidFill>
            <a:schemeClr val="tx2">
              <a:alpha val="81000"/>
            </a:schemeClr>
          </a:solidFill>
          <a:ln w="3175" cmpd="sng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290" tIns="45645" rIns="91290" bIns="45645" numCol="1" rtlCol="0" anchor="ctr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 sz="1800">
                <a:solidFill>
                  <a:srgbClr val="000000"/>
                </a:solidFill>
              </a:defRPr>
            </a:pP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To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write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the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annotation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for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some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functions.</a:t>
            </a:r>
            <a:endParaRPr lang="en-US" altLang="zh-CN" sz="1200" dirty="0">
              <a:solidFill>
                <a:schemeClr val="bg1"/>
              </a:solidFill>
              <a:latin typeface="Calibri"/>
              <a:cs typeface="Calibri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6226" y="1139763"/>
            <a:ext cx="2156604" cy="1437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2764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/>
          <p:cNvSpPr>
            <a:spLocks noGrp="1"/>
          </p:cNvSpPr>
          <p:nvPr>
            <p:ph type="body" idx="1"/>
          </p:nvPr>
        </p:nvSpPr>
        <p:spPr>
          <a:xfrm>
            <a:off x="247022" y="0"/>
            <a:ext cx="5250173" cy="507528"/>
          </a:xfrm>
        </p:spPr>
        <p:txBody>
          <a:bodyPr/>
          <a:lstStyle/>
          <a:p>
            <a:r>
              <a:rPr lang="en-US" altLang="zh-CN" dirty="0" smtClean="0"/>
              <a:t>Hot</a:t>
            </a:r>
            <a:r>
              <a:rPr lang="zh-CN" altLang="en-US" dirty="0" smtClean="0"/>
              <a:t> </a:t>
            </a:r>
            <a:r>
              <a:rPr lang="en-US" altLang="zh-CN" dirty="0" smtClean="0"/>
              <a:t>Update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Testing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Production.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022" y="569342"/>
            <a:ext cx="3324314" cy="249323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0951" y="1448680"/>
            <a:ext cx="2540045" cy="125969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510951" y="862818"/>
            <a:ext cx="2285239" cy="292386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322776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3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Hot</a:t>
            </a:r>
            <a:r>
              <a:rPr kumimoji="0" lang="zh-CN" altLang="en-US" sz="13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kumimoji="0" lang="en-US" altLang="zh-CN" sz="13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Update</a:t>
            </a:r>
            <a:r>
              <a:rPr kumimoji="0" lang="zh-CN" altLang="en-US" sz="13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kumimoji="0" lang="en-US" altLang="zh-CN" sz="13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Solutions</a:t>
            </a:r>
            <a:r>
              <a:rPr kumimoji="0" lang="zh-CN" altLang="en-US" sz="13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kumimoji="0" lang="en-US" altLang="zh-CN" sz="13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as</a:t>
            </a:r>
            <a:r>
              <a:rPr kumimoji="0" lang="zh-CN" altLang="en-US" sz="13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kumimoji="0" lang="en-US" altLang="zh-CN" sz="13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follow:</a:t>
            </a:r>
            <a:endParaRPr kumimoji="0" lang="en-US" sz="13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" name="Straight Connector 11"/>
          <p:cNvCxnSpPr/>
          <p:nvPr/>
        </p:nvCxnSpPr>
        <p:spPr>
          <a:xfrm>
            <a:off x="3364302" y="569342"/>
            <a:ext cx="25879" cy="2493236"/>
          </a:xfrm>
          <a:prstGeom prst="line">
            <a:avLst/>
          </a:prstGeom>
          <a:noFill/>
          <a:ln w="25400" cap="flat">
            <a:solidFill>
              <a:srgbClr val="E47823"/>
            </a:solidFill>
            <a:prstDash val="solid"/>
            <a:bevel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124331967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/>
          <p:cNvSpPr>
            <a:spLocks noGrp="1"/>
          </p:cNvSpPr>
          <p:nvPr>
            <p:ph type="body" idx="1"/>
          </p:nvPr>
        </p:nvSpPr>
        <p:spPr>
          <a:xfrm>
            <a:off x="247022" y="0"/>
            <a:ext cx="5250173" cy="507528"/>
          </a:xfrm>
        </p:spPr>
        <p:txBody>
          <a:bodyPr/>
          <a:lstStyle/>
          <a:p>
            <a:r>
              <a:rPr lang="en-US" altLang="zh-CN" dirty="0" smtClean="0"/>
              <a:t>Optimize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development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tools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022" y="569104"/>
            <a:ext cx="4425351" cy="220200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47022" y="2967487"/>
            <a:ext cx="4276169" cy="292386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322776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3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Note:</a:t>
            </a:r>
            <a:r>
              <a:rPr kumimoji="0" lang="zh-CN" altLang="en-US" sz="13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kumimoji="0" lang="en-US" altLang="zh-CN" sz="13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exclude</a:t>
            </a:r>
            <a:r>
              <a:rPr kumimoji="0" lang="zh-CN" altLang="en-US" sz="13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kumimoji="0" lang="en-US" altLang="zh-CN" sz="13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the</a:t>
            </a:r>
            <a:r>
              <a:rPr kumimoji="0" lang="zh-CN" altLang="en-US" sz="13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kumimoji="0" lang="en-US" altLang="zh-CN" sz="13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unnecessary</a:t>
            </a:r>
            <a:r>
              <a:rPr kumimoji="0" lang="zh-CN" altLang="en-US" sz="13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kumimoji="0" lang="en-US" altLang="zh-CN" sz="13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folder</a:t>
            </a:r>
            <a:r>
              <a:rPr kumimoji="0" lang="zh-CN" altLang="en-US" sz="13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kumimoji="0" lang="en-US" altLang="zh-CN" sz="13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and</a:t>
            </a:r>
            <a:r>
              <a:rPr kumimoji="0" lang="zh-CN" altLang="en-US" sz="13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kumimoji="0" lang="en-US" altLang="zh-CN" sz="13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dependency</a:t>
            </a:r>
            <a:r>
              <a:rPr kumimoji="0" lang="zh-CN" altLang="en-US" sz="13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kumimoji="0" lang="en-US" altLang="zh-CN" sz="13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library.</a:t>
            </a:r>
            <a:endParaRPr kumimoji="0" lang="en-US" sz="13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5451" y="2020613"/>
            <a:ext cx="838487" cy="75049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4124" y="733308"/>
            <a:ext cx="836883" cy="819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2386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/>
          <p:cNvSpPr>
            <a:spLocks noGrp="1"/>
          </p:cNvSpPr>
          <p:nvPr>
            <p:ph type="body" idx="1"/>
          </p:nvPr>
        </p:nvSpPr>
        <p:spPr>
          <a:xfrm>
            <a:off x="255649" y="126325"/>
            <a:ext cx="5250173" cy="507528"/>
          </a:xfrm>
        </p:spPr>
        <p:txBody>
          <a:bodyPr/>
          <a:lstStyle/>
          <a:p>
            <a:r>
              <a:rPr lang="en-US" altLang="zh-CN" dirty="0" smtClean="0"/>
              <a:t>Some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problems</a:t>
            </a:r>
            <a:r>
              <a:rPr lang="zh-CN" altLang="en-US" dirty="0" smtClean="0"/>
              <a:t> </a:t>
            </a:r>
            <a:r>
              <a:rPr lang="en-US" altLang="zh-CN" dirty="0" smtClean="0"/>
              <a:t>from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Hybird</a:t>
            </a:r>
            <a:r>
              <a:rPr lang="zh-CN" altLang="en-US" dirty="0" smtClean="0"/>
              <a:t> </a:t>
            </a:r>
            <a:r>
              <a:rPr lang="en-US" altLang="zh-CN" dirty="0" smtClean="0"/>
              <a:t>solutions?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9017" y="1340318"/>
            <a:ext cx="902368" cy="902368"/>
          </a:xfrm>
          <a:prstGeom prst="rect">
            <a:avLst/>
          </a:prstGeom>
        </p:spPr>
      </p:pic>
      <p:sp>
        <p:nvSpPr>
          <p:cNvPr id="7" name="Oval Callout 6"/>
          <p:cNvSpPr/>
          <p:nvPr/>
        </p:nvSpPr>
        <p:spPr>
          <a:xfrm>
            <a:off x="255649" y="1111133"/>
            <a:ext cx="1145406" cy="302952"/>
          </a:xfrm>
          <a:prstGeom prst="wedgeEllipseCallout">
            <a:avLst>
              <a:gd name="adj1" fmla="val 84167"/>
              <a:gd name="adj2" fmla="val 76124"/>
            </a:avLst>
          </a:prstGeom>
          <a:solidFill>
            <a:srgbClr val="FFFFFF"/>
          </a:solidFill>
          <a:ln w="25400" cap="flat">
            <a:solidFill>
              <a:srgbClr val="E47823"/>
            </a:solidFill>
            <a:prstDash val="solid"/>
            <a:bevel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322776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800" dirty="0" smtClean="0">
                <a:solidFill>
                  <a:srgbClr val="000000"/>
                </a:solidFill>
              </a:rPr>
              <a:t>Much</a:t>
            </a:r>
            <a:r>
              <a:rPr lang="zh-CN" altLang="en-US" sz="800" dirty="0" smtClean="0">
                <a:solidFill>
                  <a:srgbClr val="000000"/>
                </a:solidFill>
              </a:rPr>
              <a:t> </a:t>
            </a:r>
            <a:r>
              <a:rPr lang="en-US" altLang="zh-CN" sz="800" dirty="0" smtClean="0">
                <a:solidFill>
                  <a:srgbClr val="000000"/>
                </a:solidFill>
              </a:rPr>
              <a:t>More</a:t>
            </a:r>
            <a:r>
              <a:rPr lang="zh-CN" altLang="en-US" sz="800" dirty="0" smtClean="0">
                <a:solidFill>
                  <a:srgbClr val="000000"/>
                </a:solidFill>
              </a:rPr>
              <a:t> </a:t>
            </a:r>
            <a:r>
              <a:rPr lang="en-US" altLang="zh-CN" sz="800" dirty="0" smtClean="0">
                <a:solidFill>
                  <a:srgbClr val="000000"/>
                </a:solidFill>
              </a:rPr>
              <a:t>Data</a:t>
            </a:r>
            <a:endParaRPr kumimoji="0" lang="en-US" sz="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Calibri"/>
            </a:endParaRPr>
          </a:p>
        </p:txBody>
      </p:sp>
      <p:sp>
        <p:nvSpPr>
          <p:cNvPr id="10" name="Oval Callout 9"/>
          <p:cNvSpPr/>
          <p:nvPr/>
        </p:nvSpPr>
        <p:spPr>
          <a:xfrm>
            <a:off x="105878" y="1791502"/>
            <a:ext cx="1227800" cy="302952"/>
          </a:xfrm>
          <a:prstGeom prst="wedgeEllipseCallout">
            <a:avLst>
              <a:gd name="adj1" fmla="val 82487"/>
              <a:gd name="adj2" fmla="val -41431"/>
            </a:avLst>
          </a:prstGeom>
          <a:solidFill>
            <a:srgbClr val="FFFFFF"/>
          </a:solidFill>
          <a:ln w="25400" cap="flat">
            <a:solidFill>
              <a:srgbClr val="E47823"/>
            </a:solidFill>
            <a:prstDash val="solid"/>
            <a:bevel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322776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8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Calibri"/>
              </a:rPr>
              <a:t>Much</a:t>
            </a:r>
            <a:r>
              <a:rPr kumimoji="0" lang="zh-CN" altLang="en-US" sz="8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Calibri"/>
              </a:rPr>
              <a:t> </a:t>
            </a:r>
            <a:r>
              <a:rPr kumimoji="0" lang="en-US" altLang="zh-CN" sz="8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Calibri"/>
              </a:rPr>
              <a:t>More</a:t>
            </a:r>
            <a:r>
              <a:rPr kumimoji="0" lang="zh-CN" altLang="en-US" sz="800" b="0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Calibri"/>
              </a:rPr>
              <a:t> </a:t>
            </a:r>
            <a:r>
              <a:rPr kumimoji="0" lang="en-US" altLang="zh-CN" sz="800" b="0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Calibri"/>
              </a:rPr>
              <a:t>views</a:t>
            </a:r>
            <a:endParaRPr kumimoji="0" lang="en-US" sz="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Calibri"/>
            </a:endParaRPr>
          </a:p>
        </p:txBody>
      </p:sp>
      <p:sp>
        <p:nvSpPr>
          <p:cNvPr id="11" name="Oval Callout 10"/>
          <p:cNvSpPr/>
          <p:nvPr/>
        </p:nvSpPr>
        <p:spPr>
          <a:xfrm>
            <a:off x="255649" y="2471871"/>
            <a:ext cx="1384434" cy="302952"/>
          </a:xfrm>
          <a:prstGeom prst="wedgeEllipseCallout">
            <a:avLst>
              <a:gd name="adj1" fmla="val 73864"/>
              <a:gd name="adj2" fmla="val -133569"/>
            </a:avLst>
          </a:prstGeom>
          <a:solidFill>
            <a:srgbClr val="FFFFFF"/>
          </a:solidFill>
          <a:ln w="25400" cap="flat">
            <a:solidFill>
              <a:srgbClr val="E47823"/>
            </a:solidFill>
            <a:prstDash val="solid"/>
            <a:bevel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322776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8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Calibri"/>
              </a:rPr>
              <a:t>Cache</a:t>
            </a:r>
            <a:r>
              <a:rPr lang="zh-CN" altLang="en-US" sz="800" dirty="0">
                <a:solidFill>
                  <a:srgbClr val="000000"/>
                </a:solidFill>
              </a:rPr>
              <a:t> </a:t>
            </a:r>
            <a:r>
              <a:rPr lang="en-US" altLang="zh-CN" sz="800" dirty="0" smtClean="0">
                <a:solidFill>
                  <a:srgbClr val="000000"/>
                </a:solidFill>
              </a:rPr>
              <a:t>Management</a:t>
            </a:r>
            <a:endParaRPr kumimoji="0" lang="en-US" sz="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Calibri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0757" y="1781876"/>
            <a:ext cx="1049325" cy="1371909"/>
          </a:xfrm>
          <a:prstGeom prst="rect">
            <a:avLst/>
          </a:prstGeom>
        </p:spPr>
      </p:pic>
      <p:sp>
        <p:nvSpPr>
          <p:cNvPr id="14" name="Oval Callout 13"/>
          <p:cNvSpPr/>
          <p:nvPr/>
        </p:nvSpPr>
        <p:spPr>
          <a:xfrm flipH="1">
            <a:off x="3167627" y="1167953"/>
            <a:ext cx="1546886" cy="302952"/>
          </a:xfrm>
          <a:prstGeom prst="wedgeEllipseCallout">
            <a:avLst>
              <a:gd name="adj1" fmla="val 84167"/>
              <a:gd name="adj2" fmla="val 76124"/>
            </a:avLst>
          </a:prstGeom>
          <a:solidFill>
            <a:srgbClr val="FFFFFF"/>
          </a:solidFill>
          <a:ln w="25400" cap="flat">
            <a:solidFill>
              <a:srgbClr val="E47823"/>
            </a:solidFill>
            <a:prstDash val="solid"/>
            <a:bevel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322776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8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Calibri"/>
              </a:rPr>
              <a:t>To meet complex</a:t>
            </a:r>
            <a:r>
              <a:rPr kumimoji="0" lang="zh-CN" altLang="en-US" sz="800" b="0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Calibri"/>
              </a:rPr>
              <a:t> </a:t>
            </a:r>
            <a:r>
              <a:rPr kumimoji="0" lang="en-US" altLang="zh-CN" sz="800" b="0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Calibri"/>
              </a:rPr>
              <a:t>logics</a:t>
            </a:r>
            <a:endParaRPr kumimoji="0" lang="en-US" sz="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Calibri"/>
            </a:endParaRPr>
          </a:p>
        </p:txBody>
      </p:sp>
      <p:sp>
        <p:nvSpPr>
          <p:cNvPr id="15" name="Oval Callout 14"/>
          <p:cNvSpPr/>
          <p:nvPr/>
        </p:nvSpPr>
        <p:spPr>
          <a:xfrm flipH="1">
            <a:off x="2875860" y="1734953"/>
            <a:ext cx="1655545" cy="302952"/>
          </a:xfrm>
          <a:prstGeom prst="wedgeEllipseCallout">
            <a:avLst>
              <a:gd name="adj1" fmla="val 68611"/>
              <a:gd name="adj2" fmla="val 55906"/>
            </a:avLst>
          </a:prstGeom>
          <a:solidFill>
            <a:srgbClr val="FFFFFF"/>
          </a:solidFill>
          <a:ln w="25400" cap="flat">
            <a:solidFill>
              <a:srgbClr val="E47823"/>
            </a:solidFill>
            <a:prstDash val="solid"/>
            <a:bevel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algn="l" rtl="0" latinLnBrk="1" hangingPunct="0"/>
            <a:r>
              <a:rPr kumimoji="0" lang="en-US" sz="800" b="0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Calibri"/>
              </a:rPr>
              <a:t>more native </a:t>
            </a:r>
            <a:r>
              <a:rPr lang="en-US" sz="800" dirty="0"/>
              <a:t>characteristic</a:t>
            </a:r>
            <a:endParaRPr kumimoji="0" lang="en-US" sz="80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Calibri"/>
            </a:endParaRPr>
          </a:p>
        </p:txBody>
      </p:sp>
      <p:sp>
        <p:nvSpPr>
          <p:cNvPr id="16" name="Oval Callout 15"/>
          <p:cNvSpPr/>
          <p:nvPr/>
        </p:nvSpPr>
        <p:spPr>
          <a:xfrm>
            <a:off x="2210201" y="2467830"/>
            <a:ext cx="1991852" cy="302952"/>
          </a:xfrm>
          <a:prstGeom prst="wedgeEllipseCallout">
            <a:avLst>
              <a:gd name="adj1" fmla="val -47109"/>
              <a:gd name="adj2" fmla="val -119705"/>
            </a:avLst>
          </a:prstGeom>
          <a:solidFill>
            <a:srgbClr val="FFFFFF"/>
          </a:solidFill>
          <a:ln w="25400" cap="flat">
            <a:solidFill>
              <a:srgbClr val="E47823"/>
            </a:solidFill>
            <a:prstDash val="solid"/>
            <a:bevel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322776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800" dirty="0" smtClean="0">
                <a:solidFill>
                  <a:srgbClr val="000000"/>
                </a:solidFill>
              </a:rPr>
              <a:t>Big</a:t>
            </a:r>
            <a:r>
              <a:rPr lang="zh-CN" altLang="en-US" sz="800" dirty="0" smtClean="0">
                <a:solidFill>
                  <a:srgbClr val="000000"/>
                </a:solidFill>
              </a:rPr>
              <a:t> </a:t>
            </a:r>
            <a:r>
              <a:rPr lang="en-US" altLang="zh-CN" sz="800" dirty="0" smtClean="0">
                <a:solidFill>
                  <a:srgbClr val="000000"/>
                </a:solidFill>
              </a:rPr>
              <a:t>file</a:t>
            </a:r>
            <a:r>
              <a:rPr lang="zh-CN" altLang="en-US" sz="800" dirty="0" smtClean="0">
                <a:solidFill>
                  <a:srgbClr val="000000"/>
                </a:solidFill>
              </a:rPr>
              <a:t> </a:t>
            </a:r>
            <a:r>
              <a:rPr lang="en-US" altLang="zh-CN" sz="800" dirty="0" smtClean="0">
                <a:solidFill>
                  <a:srgbClr val="000000"/>
                </a:solidFill>
              </a:rPr>
              <a:t>upload</a:t>
            </a:r>
            <a:r>
              <a:rPr lang="zh-CN" altLang="en-US" sz="800" dirty="0" smtClean="0">
                <a:solidFill>
                  <a:srgbClr val="000000"/>
                </a:solidFill>
              </a:rPr>
              <a:t> </a:t>
            </a:r>
            <a:r>
              <a:rPr lang="en-US" altLang="zh-CN" sz="800" dirty="0" smtClean="0">
                <a:solidFill>
                  <a:srgbClr val="000000"/>
                </a:solidFill>
              </a:rPr>
              <a:t>and</a:t>
            </a:r>
            <a:r>
              <a:rPr lang="zh-CN" altLang="en-US" sz="800" dirty="0" smtClean="0">
                <a:solidFill>
                  <a:srgbClr val="000000"/>
                </a:solidFill>
              </a:rPr>
              <a:t> </a:t>
            </a:r>
            <a:r>
              <a:rPr lang="en-US" altLang="zh-CN" sz="800" dirty="0" smtClean="0">
                <a:solidFill>
                  <a:srgbClr val="000000"/>
                </a:solidFill>
              </a:rPr>
              <a:t>download</a:t>
            </a:r>
            <a:endParaRPr kumimoji="0" lang="en-US" sz="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Calibri"/>
            </a:endParaRPr>
          </a:p>
        </p:txBody>
      </p:sp>
      <p:sp>
        <p:nvSpPr>
          <p:cNvPr id="17" name="Oval Callout 16"/>
          <p:cNvSpPr/>
          <p:nvPr/>
        </p:nvSpPr>
        <p:spPr>
          <a:xfrm>
            <a:off x="1504370" y="746425"/>
            <a:ext cx="1411662" cy="302952"/>
          </a:xfrm>
          <a:prstGeom prst="wedgeEllipseCallout">
            <a:avLst>
              <a:gd name="adj1" fmla="val 5762"/>
              <a:gd name="adj2" fmla="val 133313"/>
            </a:avLst>
          </a:prstGeom>
          <a:solidFill>
            <a:srgbClr val="FFFFFF"/>
          </a:solidFill>
          <a:ln w="25400" cap="flat">
            <a:solidFill>
              <a:srgbClr val="E47823"/>
            </a:solidFill>
            <a:prstDash val="solid"/>
            <a:bevel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322776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mr-IN" altLang="zh-CN" sz="8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Calibri"/>
              </a:rPr>
              <a:t>……</a:t>
            </a:r>
            <a:r>
              <a:rPr kumimoji="0" lang="en-US" altLang="zh-CN" sz="8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Calibri"/>
              </a:rPr>
              <a:t>..</a:t>
            </a:r>
            <a:endParaRPr kumimoji="0" lang="en-US" sz="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700113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643" y="138022"/>
            <a:ext cx="4658263" cy="3106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9811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400800" cy="367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72118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/>
          <p:cNvSpPr>
            <a:spLocks noGrp="1"/>
          </p:cNvSpPr>
          <p:nvPr>
            <p:ph type="body" idx="1"/>
          </p:nvPr>
        </p:nvSpPr>
        <p:spPr>
          <a:xfrm>
            <a:off x="255649" y="126325"/>
            <a:ext cx="5250173" cy="507528"/>
          </a:xfrm>
        </p:spPr>
        <p:txBody>
          <a:bodyPr/>
          <a:lstStyle/>
          <a:p>
            <a:r>
              <a:rPr lang="en-US" altLang="zh-CN" dirty="0" smtClean="0"/>
              <a:t>Local</a:t>
            </a:r>
            <a:r>
              <a:rPr lang="zh-CN" altLang="en-US" dirty="0" smtClean="0"/>
              <a:t> </a:t>
            </a:r>
            <a:r>
              <a:rPr lang="en-US" altLang="zh-CN" dirty="0" smtClean="0"/>
              <a:t>Storage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2902" y="1125936"/>
            <a:ext cx="1899232" cy="92302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0007" y="1769173"/>
            <a:ext cx="1904935" cy="771873"/>
          </a:xfrm>
          <a:prstGeom prst="rect">
            <a:avLst/>
          </a:prstGeom>
        </p:spPr>
      </p:pic>
      <p:sp>
        <p:nvSpPr>
          <p:cNvPr id="11" name="Rectangular Callout 10"/>
          <p:cNvSpPr/>
          <p:nvPr/>
        </p:nvSpPr>
        <p:spPr bwMode="auto">
          <a:xfrm flipH="1">
            <a:off x="255649" y="952139"/>
            <a:ext cx="2651768" cy="347594"/>
          </a:xfrm>
          <a:prstGeom prst="wedgeRectCallout">
            <a:avLst>
              <a:gd name="adj1" fmla="val -53692"/>
              <a:gd name="adj2" fmla="val 19855"/>
            </a:avLst>
          </a:prstGeom>
          <a:solidFill>
            <a:schemeClr val="tx2">
              <a:alpha val="81000"/>
            </a:schemeClr>
          </a:solidFill>
          <a:ln w="3175" cmpd="sng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290" tIns="45645" rIns="91290" bIns="45645" numCol="1" rtlCol="0" anchor="ctr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 sz="1800">
                <a:solidFill>
                  <a:srgbClr val="000000"/>
                </a:solidFill>
              </a:defRPr>
            </a:pP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Don’t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save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big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data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in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memory.</a:t>
            </a:r>
            <a:endParaRPr lang="en-US" altLang="zh-CN" sz="1200" dirty="0">
              <a:solidFill>
                <a:schemeClr val="bg1"/>
              </a:solidFill>
              <a:latin typeface="Calibri"/>
              <a:cs typeface="Calibri"/>
            </a:endParaRPr>
          </a:p>
        </p:txBody>
      </p:sp>
      <p:sp>
        <p:nvSpPr>
          <p:cNvPr id="12" name="Rectangular Callout 11"/>
          <p:cNvSpPr/>
          <p:nvPr/>
        </p:nvSpPr>
        <p:spPr bwMode="auto">
          <a:xfrm flipH="1">
            <a:off x="255649" y="1444222"/>
            <a:ext cx="2651768" cy="347594"/>
          </a:xfrm>
          <a:prstGeom prst="wedgeRectCallout">
            <a:avLst>
              <a:gd name="adj1" fmla="val -53692"/>
              <a:gd name="adj2" fmla="val 19855"/>
            </a:avLst>
          </a:prstGeom>
          <a:solidFill>
            <a:schemeClr val="tx2">
              <a:alpha val="81000"/>
            </a:schemeClr>
          </a:solidFill>
          <a:ln w="3175" cmpd="sng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290" tIns="45645" rIns="91290" bIns="45645" numCol="1" rtlCol="0" anchor="ctr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 sz="1800">
                <a:solidFill>
                  <a:srgbClr val="000000"/>
                </a:solidFill>
              </a:defRPr>
            </a:pP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Apply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offline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database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in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application.</a:t>
            </a:r>
            <a:endParaRPr lang="en-US" altLang="zh-CN" sz="1200" dirty="0">
              <a:solidFill>
                <a:schemeClr val="bg1"/>
              </a:solidFill>
              <a:latin typeface="Calibri"/>
              <a:cs typeface="Calibri"/>
            </a:endParaRPr>
          </a:p>
        </p:txBody>
      </p:sp>
      <p:sp>
        <p:nvSpPr>
          <p:cNvPr id="13" name="Rectangular Callout 12"/>
          <p:cNvSpPr/>
          <p:nvPr/>
        </p:nvSpPr>
        <p:spPr bwMode="auto">
          <a:xfrm flipH="1">
            <a:off x="255649" y="1981312"/>
            <a:ext cx="2651768" cy="347594"/>
          </a:xfrm>
          <a:prstGeom prst="wedgeRectCallout">
            <a:avLst>
              <a:gd name="adj1" fmla="val -53692"/>
              <a:gd name="adj2" fmla="val 19855"/>
            </a:avLst>
          </a:prstGeom>
          <a:solidFill>
            <a:schemeClr val="tx2">
              <a:alpha val="81000"/>
            </a:schemeClr>
          </a:solidFill>
          <a:ln w="3175" cmpd="sng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290" tIns="45645" rIns="91290" bIns="45645" numCol="1" rtlCol="0" anchor="ctr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 sz="1800">
                <a:solidFill>
                  <a:srgbClr val="000000"/>
                </a:solidFill>
              </a:defRPr>
            </a:pP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To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do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some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filter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action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in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database.</a:t>
            </a:r>
            <a:endParaRPr lang="en-US" altLang="zh-CN" sz="1200" dirty="0">
              <a:solidFill>
                <a:schemeClr val="bg1"/>
              </a:solidFill>
              <a:latin typeface="Calibri"/>
              <a:cs typeface="Calibri"/>
            </a:endParaRPr>
          </a:p>
        </p:txBody>
      </p:sp>
      <p:sp>
        <p:nvSpPr>
          <p:cNvPr id="14" name="Rectangular Callout 13"/>
          <p:cNvSpPr/>
          <p:nvPr/>
        </p:nvSpPr>
        <p:spPr bwMode="auto">
          <a:xfrm flipH="1">
            <a:off x="255649" y="2541046"/>
            <a:ext cx="2651768" cy="347594"/>
          </a:xfrm>
          <a:prstGeom prst="wedgeRectCallout">
            <a:avLst>
              <a:gd name="adj1" fmla="val -53692"/>
              <a:gd name="adj2" fmla="val 19855"/>
            </a:avLst>
          </a:prstGeom>
          <a:solidFill>
            <a:schemeClr val="tx2">
              <a:alpha val="81000"/>
            </a:schemeClr>
          </a:solidFill>
          <a:ln w="3175" cmpd="sng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290" tIns="45645" rIns="91290" bIns="45645" numCol="1" rtlCol="0" anchor="ctr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 sz="1800">
                <a:solidFill>
                  <a:srgbClr val="000000"/>
                </a:solidFill>
              </a:defRPr>
            </a:pP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To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do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some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offline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mode</a:t>
            </a:r>
            <a:r>
              <a:rPr lang="en-US" altLang="zh-CN" sz="1200" dirty="0">
                <a:solidFill>
                  <a:schemeClr val="bg1"/>
                </a:solidFill>
                <a:latin typeface="Calibri"/>
                <a:cs typeface="Calibri"/>
              </a:rPr>
              <a:t>.</a:t>
            </a:r>
            <a:endParaRPr lang="en-US" altLang="zh-CN" sz="1200" dirty="0">
              <a:solidFill>
                <a:schemeClr val="bg1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472903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/>
          <p:cNvSpPr>
            <a:spLocks noGrp="1"/>
          </p:cNvSpPr>
          <p:nvPr>
            <p:ph type="body" idx="1"/>
          </p:nvPr>
        </p:nvSpPr>
        <p:spPr>
          <a:xfrm>
            <a:off x="255649" y="126325"/>
            <a:ext cx="5250173" cy="507528"/>
          </a:xfrm>
        </p:spPr>
        <p:txBody>
          <a:bodyPr/>
          <a:lstStyle/>
          <a:p>
            <a:r>
              <a:rPr lang="en-US" altLang="zh-CN" dirty="0" smtClean="0"/>
              <a:t>Faster</a:t>
            </a:r>
            <a:r>
              <a:rPr lang="zh-CN" altLang="en-US" dirty="0" smtClean="0"/>
              <a:t> </a:t>
            </a:r>
            <a:r>
              <a:rPr lang="en-US" altLang="zh-CN" dirty="0" smtClean="0"/>
              <a:t>load</a:t>
            </a:r>
            <a:r>
              <a:rPr lang="zh-CN" altLang="en-US" dirty="0" smtClean="0"/>
              <a:t> </a:t>
            </a:r>
            <a:r>
              <a:rPr lang="en-US" altLang="zh-CN" dirty="0" smtClean="0"/>
              <a:t>H5</a:t>
            </a:r>
            <a:r>
              <a:rPr lang="zh-CN" altLang="en-US" dirty="0" smtClean="0"/>
              <a:t> </a:t>
            </a:r>
            <a:r>
              <a:rPr lang="en-US" altLang="zh-CN" dirty="0" smtClean="0"/>
              <a:t>resources.</a:t>
            </a:r>
            <a:endParaRPr lang="en-US" dirty="0"/>
          </a:p>
        </p:txBody>
      </p:sp>
      <p:sp>
        <p:nvSpPr>
          <p:cNvPr id="11" name="Rectangular Callout 10"/>
          <p:cNvSpPr/>
          <p:nvPr/>
        </p:nvSpPr>
        <p:spPr bwMode="auto">
          <a:xfrm flipH="1">
            <a:off x="255648" y="952139"/>
            <a:ext cx="2901619" cy="347594"/>
          </a:xfrm>
          <a:prstGeom prst="wedgeRectCallout">
            <a:avLst>
              <a:gd name="adj1" fmla="val -53692"/>
              <a:gd name="adj2" fmla="val 19855"/>
            </a:avLst>
          </a:prstGeom>
          <a:solidFill>
            <a:schemeClr val="tx2">
              <a:alpha val="81000"/>
            </a:schemeClr>
          </a:solidFill>
          <a:ln w="3175" cmpd="sng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290" tIns="45645" rIns="91290" bIns="45645" numCol="1" rtlCol="0" anchor="ctr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 sz="1800">
                <a:solidFill>
                  <a:srgbClr val="000000"/>
                </a:solidFill>
              </a:defRPr>
            </a:pP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To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integrate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all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JS,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CSS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file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and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compress.</a:t>
            </a:r>
            <a:endParaRPr lang="en-US" altLang="zh-CN" sz="1200" dirty="0">
              <a:solidFill>
                <a:schemeClr val="bg1"/>
              </a:solidFill>
              <a:latin typeface="Calibri"/>
              <a:cs typeface="Calibri"/>
            </a:endParaRPr>
          </a:p>
        </p:txBody>
      </p:sp>
      <p:sp>
        <p:nvSpPr>
          <p:cNvPr id="12" name="Rectangular Callout 11"/>
          <p:cNvSpPr/>
          <p:nvPr/>
        </p:nvSpPr>
        <p:spPr bwMode="auto">
          <a:xfrm flipH="1">
            <a:off x="255649" y="1444222"/>
            <a:ext cx="2901618" cy="347594"/>
          </a:xfrm>
          <a:prstGeom prst="wedgeRectCallout">
            <a:avLst>
              <a:gd name="adj1" fmla="val -53692"/>
              <a:gd name="adj2" fmla="val 19855"/>
            </a:avLst>
          </a:prstGeom>
          <a:solidFill>
            <a:schemeClr val="tx2">
              <a:alpha val="81000"/>
            </a:schemeClr>
          </a:solidFill>
          <a:ln w="3175" cmpd="sng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290" tIns="45645" rIns="91290" bIns="45645" numCol="1" rtlCol="0" anchor="ctr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 sz="1800">
                <a:solidFill>
                  <a:srgbClr val="000000"/>
                </a:solidFill>
              </a:defRPr>
            </a:pP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To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use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err="1" smtClean="0">
                <a:solidFill>
                  <a:schemeClr val="bg1"/>
                </a:solidFill>
                <a:latin typeface="Calibri"/>
                <a:cs typeface="Calibri"/>
              </a:rPr>
              <a:t>webp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format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for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images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resources.</a:t>
            </a:r>
            <a:endParaRPr lang="en-US" altLang="zh-CN" sz="1200" dirty="0">
              <a:solidFill>
                <a:schemeClr val="bg1"/>
              </a:solidFill>
              <a:latin typeface="Calibri"/>
              <a:cs typeface="Calibri"/>
            </a:endParaRPr>
          </a:p>
        </p:txBody>
      </p:sp>
      <p:sp>
        <p:nvSpPr>
          <p:cNvPr id="13" name="Rectangular Callout 12"/>
          <p:cNvSpPr/>
          <p:nvPr/>
        </p:nvSpPr>
        <p:spPr bwMode="auto">
          <a:xfrm flipH="1">
            <a:off x="255649" y="1981312"/>
            <a:ext cx="2901618" cy="347594"/>
          </a:xfrm>
          <a:prstGeom prst="wedgeRectCallout">
            <a:avLst>
              <a:gd name="adj1" fmla="val -53692"/>
              <a:gd name="adj2" fmla="val 19855"/>
            </a:avLst>
          </a:prstGeom>
          <a:solidFill>
            <a:schemeClr val="tx2">
              <a:alpha val="81000"/>
            </a:schemeClr>
          </a:solidFill>
          <a:ln w="3175" cmpd="sng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290" tIns="45645" rIns="91290" bIns="45645" numCol="1" rtlCol="0" anchor="ctr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 sz="1800">
                <a:solidFill>
                  <a:srgbClr val="000000"/>
                </a:solidFill>
              </a:defRPr>
            </a:pP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Better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to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use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splash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screen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in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err="1" smtClean="0">
                <a:solidFill>
                  <a:schemeClr val="bg1"/>
                </a:solidFill>
                <a:latin typeface="Calibri"/>
                <a:cs typeface="Calibri"/>
              </a:rPr>
              <a:t>hybird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.</a:t>
            </a:r>
            <a:endParaRPr lang="en-US" altLang="zh-CN" sz="1200" dirty="0">
              <a:solidFill>
                <a:schemeClr val="bg1"/>
              </a:solidFill>
              <a:latin typeface="Calibri"/>
              <a:cs typeface="Calibri"/>
            </a:endParaRPr>
          </a:p>
        </p:txBody>
      </p:sp>
      <p:sp>
        <p:nvSpPr>
          <p:cNvPr id="14" name="Rectangular Callout 13"/>
          <p:cNvSpPr/>
          <p:nvPr/>
        </p:nvSpPr>
        <p:spPr bwMode="auto">
          <a:xfrm flipH="1">
            <a:off x="255649" y="2541046"/>
            <a:ext cx="2901618" cy="347594"/>
          </a:xfrm>
          <a:prstGeom prst="wedgeRectCallout">
            <a:avLst>
              <a:gd name="adj1" fmla="val -53692"/>
              <a:gd name="adj2" fmla="val 19855"/>
            </a:avLst>
          </a:prstGeom>
          <a:solidFill>
            <a:schemeClr val="tx2">
              <a:alpha val="81000"/>
            </a:schemeClr>
          </a:solidFill>
          <a:ln w="3175" cmpd="sng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290" tIns="45645" rIns="91290" bIns="45645" numCol="1" rtlCol="0" anchor="ctr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 sz="1800">
                <a:solidFill>
                  <a:srgbClr val="000000"/>
                </a:solidFill>
              </a:defRPr>
            </a:pP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Load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most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of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the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resources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when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started.</a:t>
            </a:r>
            <a:endParaRPr lang="en-US" altLang="zh-CN" sz="1200" dirty="0">
              <a:solidFill>
                <a:schemeClr val="bg1"/>
              </a:solidFill>
              <a:latin typeface="Calibri"/>
              <a:cs typeface="Calibri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4252" y="1209912"/>
            <a:ext cx="1371377" cy="154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0296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/>
          <p:cNvSpPr>
            <a:spLocks noGrp="1"/>
          </p:cNvSpPr>
          <p:nvPr>
            <p:ph type="body" idx="1"/>
          </p:nvPr>
        </p:nvSpPr>
        <p:spPr>
          <a:xfrm>
            <a:off x="247022" y="27946"/>
            <a:ext cx="5250173" cy="507528"/>
          </a:xfrm>
        </p:spPr>
        <p:txBody>
          <a:bodyPr/>
          <a:lstStyle/>
          <a:p>
            <a:r>
              <a:rPr lang="en-US" altLang="zh-CN" dirty="0" smtClean="0"/>
              <a:t>Faster</a:t>
            </a:r>
            <a:r>
              <a:rPr lang="zh-CN" altLang="en-US" dirty="0" smtClean="0"/>
              <a:t> </a:t>
            </a:r>
            <a:r>
              <a:rPr lang="en-US" altLang="zh-CN" dirty="0" smtClean="0"/>
              <a:t>load</a:t>
            </a:r>
            <a:r>
              <a:rPr lang="zh-CN" altLang="en-US" dirty="0" smtClean="0"/>
              <a:t> </a:t>
            </a:r>
            <a:r>
              <a:rPr lang="en-US" altLang="zh-CN" dirty="0" smtClean="0"/>
              <a:t>H5</a:t>
            </a:r>
            <a:r>
              <a:rPr lang="zh-CN" altLang="en-US" dirty="0" smtClean="0"/>
              <a:t> </a:t>
            </a:r>
            <a:r>
              <a:rPr lang="en-US" altLang="zh-CN" dirty="0" smtClean="0"/>
              <a:t>resources.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95" y="444885"/>
            <a:ext cx="6179143" cy="247165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3806" y="2825953"/>
            <a:ext cx="2729832" cy="429340"/>
          </a:xfrm>
          <a:prstGeom prst="rect">
            <a:avLst/>
          </a:prstGeom>
        </p:spPr>
      </p:pic>
      <p:sp>
        <p:nvSpPr>
          <p:cNvPr id="5" name="Right Arrow 4"/>
          <p:cNvSpPr/>
          <p:nvPr/>
        </p:nvSpPr>
        <p:spPr>
          <a:xfrm>
            <a:off x="1796695" y="2933288"/>
            <a:ext cx="1673524" cy="214670"/>
          </a:xfrm>
          <a:prstGeom prst="rightArrow">
            <a:avLst/>
          </a:prstGeom>
          <a:solidFill>
            <a:srgbClr val="FFFFFF"/>
          </a:solidFill>
          <a:ln w="25400" cap="flat">
            <a:solidFill>
              <a:srgbClr val="E47823"/>
            </a:solidFill>
            <a:prstDash val="solid"/>
            <a:bevel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322776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3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260135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/>
          <p:cNvSpPr>
            <a:spLocks noGrp="1"/>
          </p:cNvSpPr>
          <p:nvPr>
            <p:ph type="body" idx="1"/>
          </p:nvPr>
        </p:nvSpPr>
        <p:spPr>
          <a:xfrm>
            <a:off x="255649" y="126325"/>
            <a:ext cx="5250173" cy="507528"/>
          </a:xfrm>
        </p:spPr>
        <p:txBody>
          <a:bodyPr/>
          <a:lstStyle/>
          <a:p>
            <a:r>
              <a:rPr lang="en-US" altLang="zh-CN" dirty="0" smtClean="0"/>
              <a:t>Transform</a:t>
            </a:r>
            <a:r>
              <a:rPr lang="zh-CN" altLang="en-US" dirty="0" smtClean="0"/>
              <a:t> </a:t>
            </a:r>
            <a:r>
              <a:rPr lang="en-US" altLang="zh-CN" dirty="0" smtClean="0"/>
              <a:t>Animation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Cache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649" y="2221781"/>
            <a:ext cx="3834681" cy="86318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020" y="1164947"/>
            <a:ext cx="4575143" cy="38613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5264" y="722612"/>
            <a:ext cx="3926714" cy="292386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322776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 smtClean="0">
                <a:solidFill>
                  <a:srgbClr val="000000"/>
                </a:solidFill>
              </a:rPr>
              <a:t>Better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to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user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Animation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when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the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view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start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and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initial.</a:t>
            </a:r>
            <a:endParaRPr kumimoji="0" lang="en-US" sz="13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29768" y="1779446"/>
            <a:ext cx="3399326" cy="292386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322776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 smtClean="0">
                <a:solidFill>
                  <a:srgbClr val="000000"/>
                </a:solidFill>
              </a:rPr>
              <a:t>Cache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the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view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that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do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not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need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to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update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data.</a:t>
            </a:r>
            <a:endParaRPr kumimoji="0" lang="en-US" sz="13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221720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/>
          <p:cNvSpPr>
            <a:spLocks noGrp="1"/>
          </p:cNvSpPr>
          <p:nvPr>
            <p:ph type="body" idx="1"/>
          </p:nvPr>
        </p:nvSpPr>
        <p:spPr>
          <a:xfrm>
            <a:off x="255649" y="126325"/>
            <a:ext cx="5250173" cy="507528"/>
          </a:xfrm>
        </p:spPr>
        <p:txBody>
          <a:bodyPr/>
          <a:lstStyle/>
          <a:p>
            <a:r>
              <a:rPr lang="en-US" altLang="zh-CN" dirty="0" smtClean="0"/>
              <a:t>Do</a:t>
            </a:r>
            <a:r>
              <a:rPr lang="zh-CN" altLang="en-US" dirty="0" smtClean="0"/>
              <a:t> </a:t>
            </a:r>
            <a:r>
              <a:rPr lang="en-US" altLang="zh-CN" dirty="0" smtClean="0"/>
              <a:t>not</a:t>
            </a:r>
            <a:r>
              <a:rPr lang="zh-CN" altLang="en-US" dirty="0" smtClean="0"/>
              <a:t> </a:t>
            </a:r>
            <a:r>
              <a:rPr lang="en-US" altLang="zh-CN" dirty="0" smtClean="0"/>
              <a:t>use</a:t>
            </a:r>
            <a:r>
              <a:rPr lang="zh-CN" altLang="en-US" dirty="0" smtClean="0"/>
              <a:t> </a:t>
            </a:r>
            <a:r>
              <a:rPr lang="en-US" altLang="zh-CN" dirty="0" smtClean="0"/>
              <a:t>more</a:t>
            </a:r>
            <a:r>
              <a:rPr lang="zh-CN" altLang="en-US" dirty="0" smtClean="0"/>
              <a:t> </a:t>
            </a:r>
            <a:r>
              <a:rPr lang="en-US" altLang="zh-CN" dirty="0" smtClean="0"/>
              <a:t>monitor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watcher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649" y="1030618"/>
            <a:ext cx="4028536" cy="55973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649" y="2122339"/>
            <a:ext cx="4097547" cy="88939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55649" y="638359"/>
            <a:ext cx="2682784" cy="292386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322776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 smtClean="0">
                <a:solidFill>
                  <a:srgbClr val="000000"/>
                </a:solidFill>
              </a:rPr>
              <a:t>Some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monitor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and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watcher,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as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follow:</a:t>
            </a:r>
            <a:endParaRPr kumimoji="0" lang="en-US" sz="13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33611" y="1710154"/>
            <a:ext cx="765592" cy="292386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322776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3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Solutions:</a:t>
            </a:r>
            <a:endParaRPr kumimoji="0" lang="en-US" sz="13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0205771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/>
          <p:cNvSpPr>
            <a:spLocks noGrp="1"/>
          </p:cNvSpPr>
          <p:nvPr>
            <p:ph type="body" idx="1"/>
          </p:nvPr>
        </p:nvSpPr>
        <p:spPr>
          <a:xfrm>
            <a:off x="255649" y="4295"/>
            <a:ext cx="5250173" cy="507528"/>
          </a:xfrm>
        </p:spPr>
        <p:txBody>
          <a:bodyPr/>
          <a:lstStyle/>
          <a:p>
            <a:r>
              <a:rPr lang="en-US" altLang="zh-CN" dirty="0" smtClean="0"/>
              <a:t>HTTP</a:t>
            </a:r>
            <a:r>
              <a:rPr lang="zh-CN" altLang="en-US" dirty="0" smtClean="0"/>
              <a:t> </a:t>
            </a:r>
            <a:r>
              <a:rPr lang="en-US" altLang="zh-CN" dirty="0" smtClean="0"/>
              <a:t>Request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395337" y="633853"/>
            <a:ext cx="820765" cy="780879"/>
          </a:xfrm>
          <a:prstGeom prst="roundRect">
            <a:avLst/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322776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3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3579467" y="633853"/>
            <a:ext cx="787564" cy="2621205"/>
          </a:xfrm>
          <a:prstGeom prst="roundRect">
            <a:avLst/>
          </a:prstGeom>
          <a:solidFill>
            <a:srgbClr val="FFFFFF"/>
          </a:solidFill>
          <a:ln w="25400" cap="flat">
            <a:solidFill>
              <a:srgbClr val="E47823"/>
            </a:solidFill>
            <a:prstDash val="solid"/>
            <a:bevel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322776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3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1802914" y="741876"/>
            <a:ext cx="1423359" cy="17253"/>
          </a:xfrm>
          <a:prstGeom prst="straightConnector1">
            <a:avLst/>
          </a:prstGeom>
          <a:noFill/>
          <a:ln w="25400" cap="flat">
            <a:solidFill>
              <a:srgbClr val="E47823"/>
            </a:solidFill>
            <a:prstDash val="solid"/>
            <a:bevel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2" name="Straight Arrow Connector 11"/>
          <p:cNvCxnSpPr/>
          <p:nvPr/>
        </p:nvCxnSpPr>
        <p:spPr>
          <a:xfrm flipV="1">
            <a:off x="1808665" y="1247952"/>
            <a:ext cx="1423359" cy="17253"/>
          </a:xfrm>
          <a:prstGeom prst="straightConnector1">
            <a:avLst/>
          </a:prstGeom>
          <a:noFill/>
          <a:ln w="25400" cap="flat">
            <a:solidFill>
              <a:srgbClr val="E47823"/>
            </a:solidFill>
            <a:prstDash val="solid"/>
            <a:bevel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4" name="TextBox 13"/>
          <p:cNvSpPr txBox="1"/>
          <p:nvPr/>
        </p:nvSpPr>
        <p:spPr>
          <a:xfrm>
            <a:off x="2191104" y="535060"/>
            <a:ext cx="525142" cy="21544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322776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8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Get</a:t>
            </a:r>
            <a:r>
              <a:rPr kumimoji="0" lang="zh-CN" altLang="en-US" sz="8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kumimoji="0" lang="en-US" altLang="zh-CN" sz="8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data</a:t>
            </a:r>
            <a:r>
              <a:rPr kumimoji="0" lang="zh-CN" altLang="en-US" sz="8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kumimoji="0" lang="en-US" altLang="zh-CN" sz="8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1</a:t>
            </a:r>
            <a:endParaRPr kumimoji="0" lang="en-US" sz="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213787" y="1003647"/>
            <a:ext cx="525142" cy="21544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322776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8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Get</a:t>
            </a:r>
            <a:r>
              <a:rPr kumimoji="0" lang="zh-CN" altLang="en-US" sz="8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kumimoji="0" lang="en-US" altLang="zh-CN" sz="8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data</a:t>
            </a:r>
            <a:r>
              <a:rPr kumimoji="0" lang="zh-CN" altLang="en-US" sz="8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altLang="zh-CN" sz="800" dirty="0">
                <a:solidFill>
                  <a:srgbClr val="000000"/>
                </a:solidFill>
              </a:rPr>
              <a:t>2</a:t>
            </a:r>
            <a:endParaRPr kumimoji="0" lang="en-US" sz="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692686" y="876494"/>
            <a:ext cx="526745" cy="292386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322776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 smtClean="0">
                <a:solidFill>
                  <a:srgbClr val="000000"/>
                </a:solidFill>
              </a:rPr>
              <a:t>Server</a:t>
            </a:r>
            <a:endParaRPr kumimoji="0" lang="en-US" sz="13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05441" y="876494"/>
            <a:ext cx="829712" cy="292386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322776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3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Login</a:t>
            </a:r>
            <a:r>
              <a:rPr kumimoji="0" lang="zh-CN" altLang="en-US" sz="13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kumimoji="0" lang="en-US" altLang="zh-CN" sz="13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View</a:t>
            </a:r>
            <a:endParaRPr kumimoji="0" lang="en-US" sz="13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Rounded Rectangle 18"/>
          <p:cNvSpPr/>
          <p:nvPr/>
        </p:nvSpPr>
        <p:spPr>
          <a:xfrm>
            <a:off x="381915" y="2560444"/>
            <a:ext cx="829712" cy="694614"/>
          </a:xfrm>
          <a:prstGeom prst="roundRect">
            <a:avLst/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322776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3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96341" y="2761558"/>
            <a:ext cx="815286" cy="292386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322776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3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Main</a:t>
            </a:r>
            <a:r>
              <a:rPr kumimoji="0" lang="zh-CN" altLang="en-US" sz="13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kumimoji="0" lang="en-US" altLang="zh-CN" sz="13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View</a:t>
            </a:r>
            <a:endParaRPr kumimoji="0" lang="en-US" sz="13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Diamond 23"/>
          <p:cNvSpPr/>
          <p:nvPr/>
        </p:nvSpPr>
        <p:spPr>
          <a:xfrm>
            <a:off x="60385" y="1686354"/>
            <a:ext cx="1492370" cy="653072"/>
          </a:xfrm>
          <a:prstGeom prst="diamond">
            <a:avLst/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322776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3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6" name="Straight Arrow Connector 25"/>
          <p:cNvCxnSpPr>
            <a:stCxn id="4" idx="2"/>
            <a:endCxn id="24" idx="0"/>
          </p:cNvCxnSpPr>
          <p:nvPr/>
        </p:nvCxnSpPr>
        <p:spPr>
          <a:xfrm>
            <a:off x="805720" y="1414732"/>
            <a:ext cx="850" cy="2716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H="1">
            <a:off x="806624" y="2351346"/>
            <a:ext cx="4474" cy="2170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331661" y="1894592"/>
            <a:ext cx="1058942" cy="23083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322776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9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Handle</a:t>
            </a:r>
            <a:r>
              <a:rPr kumimoji="0" lang="zh-CN" altLang="en-US" sz="900" b="0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kumimoji="0" lang="en-US" altLang="zh-CN" sz="900" b="0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all</a:t>
            </a:r>
            <a:r>
              <a:rPr kumimoji="0" lang="zh-CN" altLang="en-US" sz="900" b="0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kumimoji="0" lang="en-US" altLang="zh-CN" sz="900" b="0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responses</a:t>
            </a:r>
            <a:endParaRPr kumimoji="0" lang="en-US" sz="9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5" name="Straight Arrow Connector 34"/>
          <p:cNvCxnSpPr/>
          <p:nvPr/>
        </p:nvCxnSpPr>
        <p:spPr>
          <a:xfrm flipH="1">
            <a:off x="1811544" y="889767"/>
            <a:ext cx="1414729" cy="8626"/>
          </a:xfrm>
          <a:prstGeom prst="straightConnector1">
            <a:avLst/>
          </a:prstGeom>
          <a:noFill/>
          <a:ln w="25400" cap="flat">
            <a:solidFill>
              <a:srgbClr val="E47823"/>
            </a:solidFill>
            <a:prstDash val="solid"/>
            <a:bevel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7" name="Straight Arrow Connector 36"/>
          <p:cNvCxnSpPr/>
          <p:nvPr/>
        </p:nvCxnSpPr>
        <p:spPr>
          <a:xfrm flipH="1">
            <a:off x="1799667" y="1387216"/>
            <a:ext cx="1414729" cy="8626"/>
          </a:xfrm>
          <a:prstGeom prst="straightConnector1">
            <a:avLst/>
          </a:prstGeom>
          <a:noFill/>
          <a:ln w="25400" cap="flat">
            <a:solidFill>
              <a:srgbClr val="E47823"/>
            </a:solidFill>
            <a:prstDash val="solid"/>
            <a:bevel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8" name="TextBox 37"/>
          <p:cNvSpPr txBox="1"/>
          <p:nvPr/>
        </p:nvSpPr>
        <p:spPr>
          <a:xfrm>
            <a:off x="2331056" y="1424983"/>
            <a:ext cx="351511" cy="21544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322776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mr-IN" altLang="zh-CN" sz="8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……</a:t>
            </a:r>
            <a:endParaRPr kumimoji="0" lang="en-US" sz="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9" name="Straight Arrow Connector 38"/>
          <p:cNvCxnSpPr/>
          <p:nvPr/>
        </p:nvCxnSpPr>
        <p:spPr>
          <a:xfrm flipV="1">
            <a:off x="1776980" y="2903842"/>
            <a:ext cx="1423359" cy="17253"/>
          </a:xfrm>
          <a:prstGeom prst="straightConnector1">
            <a:avLst/>
          </a:prstGeom>
          <a:noFill/>
          <a:ln w="25400" cap="flat">
            <a:solidFill>
              <a:srgbClr val="E47823"/>
            </a:solidFill>
            <a:prstDash val="solid"/>
            <a:bevel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0" name="Straight Arrow Connector 39"/>
          <p:cNvCxnSpPr/>
          <p:nvPr/>
        </p:nvCxnSpPr>
        <p:spPr>
          <a:xfrm flipH="1">
            <a:off x="1767982" y="3043106"/>
            <a:ext cx="1414729" cy="8626"/>
          </a:xfrm>
          <a:prstGeom prst="straightConnector1">
            <a:avLst/>
          </a:prstGeom>
          <a:noFill/>
          <a:ln w="25400" cap="flat">
            <a:solidFill>
              <a:srgbClr val="E47823"/>
            </a:solidFill>
            <a:prstDash val="solid"/>
            <a:bevel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5" name="TextBox 44"/>
          <p:cNvSpPr txBox="1"/>
          <p:nvPr/>
        </p:nvSpPr>
        <p:spPr>
          <a:xfrm>
            <a:off x="4622505" y="1217569"/>
            <a:ext cx="1597140" cy="1492714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lang="en-US" dirty="0"/>
              <a:t>$</a:t>
            </a:r>
            <a:r>
              <a:rPr lang="en-US" dirty="0" err="1"/>
              <a:t>q.all</a:t>
            </a:r>
            <a:r>
              <a:rPr lang="en-US" dirty="0"/>
              <a:t>([async1</a:t>
            </a:r>
            <a:r>
              <a:rPr lang="en-US" dirty="0" smtClean="0"/>
              <a:t>,</a:t>
            </a:r>
          </a:p>
          <a:p>
            <a:r>
              <a:rPr lang="en-US" dirty="0"/>
              <a:t>	</a:t>
            </a:r>
            <a:r>
              <a:rPr lang="zh-CN" altLang="en-US" dirty="0"/>
              <a:t> </a:t>
            </a:r>
            <a:r>
              <a:rPr lang="zh-CN" altLang="en-US" dirty="0" smtClean="0"/>
              <a:t>  </a:t>
            </a:r>
            <a:r>
              <a:rPr lang="en-US" dirty="0" smtClean="0"/>
              <a:t> </a:t>
            </a:r>
            <a:r>
              <a:rPr lang="en-US" dirty="0"/>
              <a:t>async2, </a:t>
            </a:r>
            <a:endParaRPr lang="en-US" dirty="0" smtClean="0"/>
          </a:p>
          <a:p>
            <a:r>
              <a:rPr lang="en-US" dirty="0" smtClean="0"/>
              <a:t>	</a:t>
            </a:r>
            <a:r>
              <a:rPr lang="zh-CN" altLang="en-US" dirty="0" smtClean="0"/>
              <a:t>    </a:t>
            </a:r>
            <a:r>
              <a:rPr lang="en-US" dirty="0" smtClean="0"/>
              <a:t>async3...],</a:t>
            </a:r>
          </a:p>
          <a:p>
            <a:r>
              <a:rPr lang="en-US" dirty="0" smtClean="0"/>
              <a:t> </a:t>
            </a:r>
            <a:r>
              <a:rPr lang="en-US" dirty="0"/>
              <a:t>function(res2</a:t>
            </a:r>
            <a:r>
              <a:rPr lang="en-US" dirty="0" smtClean="0"/>
              <a:t>,</a:t>
            </a:r>
          </a:p>
          <a:p>
            <a:r>
              <a:rPr lang="en-US" dirty="0"/>
              <a:t>	</a:t>
            </a:r>
            <a:r>
              <a:rPr lang="zh-CN" altLang="en-US" dirty="0"/>
              <a:t> </a:t>
            </a:r>
            <a:r>
              <a:rPr lang="zh-CN" altLang="en-US" dirty="0" smtClean="0"/>
              <a:t>      </a:t>
            </a:r>
            <a:r>
              <a:rPr lang="en-US" dirty="0" smtClean="0"/>
              <a:t> </a:t>
            </a:r>
            <a:r>
              <a:rPr lang="en-US" dirty="0"/>
              <a:t>res2, </a:t>
            </a:r>
            <a:endParaRPr lang="en-US" dirty="0" smtClean="0"/>
          </a:p>
          <a:p>
            <a:r>
              <a:rPr lang="zh-CN" altLang="en-US" dirty="0" smtClean="0"/>
              <a:t>                </a:t>
            </a:r>
            <a:r>
              <a:rPr lang="en-US" dirty="0" smtClean="0"/>
              <a:t>res3 </a:t>
            </a:r>
            <a:r>
              <a:rPr lang="en-US" dirty="0"/>
              <a:t>....){</a:t>
            </a:r>
          </a:p>
          <a:p>
            <a:r>
              <a:rPr lang="en-US" dirty="0" smtClean="0"/>
              <a:t>	</a:t>
            </a:r>
            <a:r>
              <a:rPr lang="mr-IN" dirty="0" smtClean="0"/>
              <a:t>})</a:t>
            </a:r>
            <a:endParaRPr kumimoji="0" lang="en-US" sz="13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9841585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E47823"/>
      </a:accent1>
      <a:accent2>
        <a:srgbClr val="F6BC1C"/>
      </a:accent2>
      <a:accent3>
        <a:srgbClr val="752774"/>
      </a:accent3>
      <a:accent4>
        <a:srgbClr val="CD0920"/>
      </a:accent4>
      <a:accent5>
        <a:srgbClr val="73B632"/>
      </a:accent5>
      <a:accent6>
        <a:srgbClr val="008000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rgbClr val="E47823"/>
          </a:solidFill>
          <a:prstDash val="solid"/>
          <a:bevel/>
        </a:ln>
        <a:effectLst>
          <a:outerShdw blurRad="38100" dist="23000" dir="5400000" rotWithShape="0">
            <a:srgbClr val="000000">
              <a:alpha val="35000"/>
            </a:srgbClr>
          </a:outerShdw>
        </a:effectLst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322776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3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E47823"/>
          </a:solidFill>
          <a:prstDash val="solid"/>
          <a:bevel/>
        </a:ln>
        <a:effectLst>
          <a:outerShdw blurRad="38100" dist="20000" dir="5400000" rotWithShape="0">
            <a:srgbClr val="000000">
              <a:alpha val="38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322776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3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E47823"/>
      </a:accent1>
      <a:accent2>
        <a:srgbClr val="F6BC1C"/>
      </a:accent2>
      <a:accent3>
        <a:srgbClr val="752774"/>
      </a:accent3>
      <a:accent4>
        <a:srgbClr val="CD0920"/>
      </a:accent4>
      <a:accent5>
        <a:srgbClr val="73B632"/>
      </a:accent5>
      <a:accent6>
        <a:srgbClr val="008000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rgbClr val="E47823"/>
          </a:solidFill>
          <a:prstDash val="solid"/>
          <a:bevel/>
        </a:ln>
        <a:effectLst>
          <a:outerShdw blurRad="38100" dist="23000" dir="5400000" rotWithShape="0">
            <a:srgbClr val="000000">
              <a:alpha val="35000"/>
            </a:srgbClr>
          </a:outerShdw>
        </a:effectLst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322776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3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E47823"/>
          </a:solidFill>
          <a:prstDash val="solid"/>
          <a:bevel/>
        </a:ln>
        <a:effectLst>
          <a:outerShdw blurRad="38100" dist="20000" dir="5400000" rotWithShape="0">
            <a:srgbClr val="000000">
              <a:alpha val="38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322776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3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ce744224-9dfa-4c76-b5e9-4d18ea1cf348">
      <UserInfo>
        <DisplayName/>
        <AccountId xsi:nil="true"/>
        <AccountType/>
      </UserInfo>
    </SharedWithUsers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D9FD63FC449A24D8E5A13CF88DD091F" ma:contentTypeVersion="" ma:contentTypeDescription="Create a new document." ma:contentTypeScope="" ma:versionID="542badfda9dc46c82e3465050e6bba5e">
  <xsd:schema xmlns:xsd="http://www.w3.org/2001/XMLSchema" xmlns:xs="http://www.w3.org/2001/XMLSchema" xmlns:p="http://schemas.microsoft.com/office/2006/metadata/properties" xmlns:ns2="ce744224-9dfa-4c76-b5e9-4d18ea1cf348" xmlns:ns3="28be96ab-7c22-4f03-b4ad-ec7b5ffd113a" targetNamespace="http://schemas.microsoft.com/office/2006/metadata/properties" ma:root="true" ma:fieldsID="767543950d64a4a5820d66ca5f866d29" ns2:_="" ns3:_="">
    <xsd:import namespace="ce744224-9dfa-4c76-b5e9-4d18ea1cf348"/>
    <xsd:import namespace="28be96ab-7c22-4f03-b4ad-ec7b5ffd113a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ingHintHash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e744224-9dfa-4c76-b5e9-4d18ea1cf348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ingHintHash" ma:index="9" nillable="true" ma:displayName="Sharing Hint Hash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8be96ab-7c22-4f03-b4ad-ec7b5ffd113a" elementFormDefault="qualified">
    <xsd:import namespace="http://schemas.microsoft.com/office/2006/documentManagement/types"/>
    <xsd:import namespace="http://schemas.microsoft.com/office/infopath/2007/PartnerControls"/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CE04152-9EF6-45A4-8644-985F1DFFE86C}">
  <ds:schemaRefs>
    <ds:schemaRef ds:uri="http://schemas.microsoft.com/office/2006/metadata/properties"/>
    <ds:schemaRef ds:uri="http://schemas.microsoft.com/office/infopath/2007/PartnerControls"/>
    <ds:schemaRef ds:uri="ce744224-9dfa-4c76-b5e9-4d18ea1cf348"/>
  </ds:schemaRefs>
</ds:datastoreItem>
</file>

<file path=customXml/itemProps2.xml><?xml version="1.0" encoding="utf-8"?>
<ds:datastoreItem xmlns:ds="http://schemas.openxmlformats.org/officeDocument/2006/customXml" ds:itemID="{40D37022-84E8-4470-9DEA-0950B0CFB73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7D8EA01-471D-4F5F-9D66-01C4D892DC6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e744224-9dfa-4c76-b5e9-4d18ea1cf348"/>
    <ds:schemaRef ds:uri="28be96ab-7c22-4f03-b4ad-ec7b5ffd113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4227</TotalTime>
  <Words>428</Words>
  <Application>Microsoft Macintosh PowerPoint</Application>
  <PresentationFormat>Custom</PresentationFormat>
  <Paragraphs>93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Arial Unicode MS</vt:lpstr>
      <vt:lpstr>BentonSans Book</vt:lpstr>
      <vt:lpstr>BentonSans Medium</vt:lpstr>
      <vt:lpstr>Calibri</vt:lpstr>
      <vt:lpstr>Century Gothic</vt:lpstr>
      <vt:lpstr>Helvetica</vt:lpstr>
      <vt:lpstr>Helvetica Neue</vt:lpstr>
      <vt:lpstr>Arial</vt:lpstr>
      <vt:lpstr>Default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Lenaerts, Steven</dc:creator>
  <cp:lastModifiedBy>Jiang, Richard</cp:lastModifiedBy>
  <cp:revision>791</cp:revision>
  <dcterms:modified xsi:type="dcterms:W3CDTF">2016-10-19T05:55:34Z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0x0101001D9FD63FC449A24D8E5A13CF88DD091F</vt:lpwstr>
  </property>
</Properties>
</file>